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5975350" cy="53848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49350" y="819150"/>
            <a:ext cx="3676650" cy="3746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06500" y="866775"/>
            <a:ext cx="3562350" cy="365125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1314456" y="1003033"/>
            <a:ext cx="3147695" cy="14903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</a:pPr>
            <a:r>
              <a:rPr sz="14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Uniform</a:t>
            </a:r>
            <a:r>
              <a:rPr sz="14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 and ac</a:t>
            </a:r>
            <a:r>
              <a:rPr sz="14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curate weighin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76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Halogen   lamp   w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ith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   heating   bin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5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    faster    and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more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uniform,heating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9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50-160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00" algn="l" rtl="0" eaLnBrk="0">
              <a:lnSpc>
                <a:spcPts val="800"/>
              </a:lnSpc>
              <a:spcBef>
                <a:spcPts val="190"/>
              </a:spcBef>
            </a:pP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1733567" y="3557378"/>
            <a:ext cx="648334" cy="9131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4508495" y="1895476"/>
            <a:ext cx="270509" cy="5791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4286240" y="2855245"/>
            <a:ext cx="290195" cy="1733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9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2673350" y="2804151"/>
            <a:ext cx="288290" cy="1739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endParaRPr sz="6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60475" y="2178050"/>
            <a:ext cx="3454400" cy="1028700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1311266" y="2279291"/>
            <a:ext cx="3281045" cy="8007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23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brightness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3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</a:t>
            </a:r>
            <a:r>
              <a:rPr sz="2300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ay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205"/>
              </a:spcBef>
            </a:pPr>
            <a:r>
              <a:rPr sz="1800" b="1" kern="0" spc="-60" dirty="0">
                <a:solidFill>
                  <a:srgbClr val="3C609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Multi-data one-screen displa</a:t>
            </a:r>
            <a:r>
              <a:rPr sz="1800" kern="0" spc="-60" dirty="0">
                <a:solidFill>
                  <a:srgbClr val="3C609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  <a:spcBef>
                <a:spcPts val="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Information and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results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can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 easily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read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various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conditions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52525" y="958850"/>
            <a:ext cx="3670300" cy="3467100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1190621" y="1011822"/>
            <a:ext cx="3354704" cy="428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correction function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ct val="81000"/>
              </a:lnSpc>
              <a:spcBef>
                <a:spcPts val="5"/>
              </a:spcBef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correction at</a:t>
            </a:r>
            <a:r>
              <a:rPr sz="9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100°C/160°C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5975350" cy="5384800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158732" y="389370"/>
            <a:ext cx="5081904" cy="4676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</a:pPr>
            <a:r>
              <a:rPr sz="4100" b="1" kern="0" spc="-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param</a:t>
            </a:r>
            <a:r>
              <a:rPr sz="4100" b="1" kern="0" spc="-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eters.</a:t>
            </a:r>
            <a:endParaRPr sz="4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ct val="85000"/>
              </a:lnSpc>
              <a:spcBef>
                <a:spcPts val="250"/>
              </a:spcBef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Halogen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lamp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220"/>
              </a:spcBef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Progress d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isplay area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12265" algn="l" rtl="0" eaLnBrk="0">
              <a:lnSpc>
                <a:spcPct val="91000"/>
              </a:lnSpc>
              <a:spcBef>
                <a:spcPts val="250"/>
              </a:spcBef>
            </a:pPr>
            <a:endParaRPr sz="2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table 36"/>
          <p:cNvGraphicFramePr>
            <a:graphicFrameLocks noGrp="1"/>
          </p:cNvGraphicFramePr>
          <p:nvPr/>
        </p:nvGraphicFramePr>
        <p:xfrm>
          <a:off x="1295412" y="1069986"/>
          <a:ext cx="3378200" cy="3206750"/>
        </p:xfrm>
        <a:graphic>
          <a:graphicData uri="http://schemas.openxmlformats.org/drawingml/2006/table">
            <a:tbl>
              <a:tblPr/>
              <a:tblGrid>
                <a:gridCol w="1228725"/>
                <a:gridCol w="2149475"/>
              </a:tblGrid>
              <a:tr h="4159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23010" algn="l" rtl="0" eaLnBrk="0">
                        <a:lnSpc>
                          <a:spcPts val="760"/>
                        </a:lnSpc>
                      </a:pP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Moisture</a:t>
                      </a:r>
                      <a:r>
                        <a:rPr sz="6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tester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269490" algn="l" rtl="0" eaLnBrk="0">
                        <a:lnSpc>
                          <a:spcPct val="83000"/>
                        </a:lnSpc>
                        <a:spcBef>
                          <a:spcPts val="15"/>
                        </a:spcBef>
                      </a:pP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A7D8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A7D8"/>
                    </a:solidFill>
                  </a:tcPr>
                </a:tc>
              </a:tr>
              <a:tr h="165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99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Repeatabiity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,0.15%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0.05%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6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gsamples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9390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Heatingprogram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99390" algn="l" rtl="0" eaLnBrk="0">
                        <a:lnSpc>
                          <a:spcPts val="126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Readability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Standard,quick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mg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,0.01%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MC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939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storag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066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Storing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Res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ults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304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Suggestion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%MC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ts val="795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1.0--100%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MC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939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Result processing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Progress display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area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9390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Shutdown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criteria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ct val="100000"/>
                        </a:lnSpc>
                      </a:pP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Automatic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timed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(1-120</a:t>
                      </a:r>
                      <a:r>
                        <a:rPr sz="6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minutes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9390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</a:t>
                      </a:r>
                      <a:r>
                        <a:rPr sz="6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up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99390" algn="l" rtl="0" eaLnBrk="0">
                        <a:lnSpc>
                          <a:spcPct val="75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ts val="740"/>
                        </a:lnSpc>
                      </a:pP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50-160°C(1°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</a:t>
                      </a:r>
                      <a:r>
                        <a:rPr sz="6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increments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9390" algn="l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Test and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correction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Temperaturecorrection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100c/160C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50g</a:t>
                      </a:r>
                      <a:r>
                        <a:rPr sz="6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externalcheckweight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0660" algn="l" rtl="0" eaLnBrk="0">
                        <a:lnSpc>
                          <a:spcPct val="99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%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MC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,%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,%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AM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,%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939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port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RS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232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9390" algn="l" rtl="0" eaLnBrk="0">
                        <a:lnSpc>
                          <a:spcPts val="46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54</a:t>
                      </a:r>
                      <a:r>
                        <a:rPr lang="en-US"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6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9390" algn="l" rtl="0" eaLnBrk="0">
                        <a:lnSpc>
                          <a:spcPct val="99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86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Backlit LCD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9390" algn="l" rtl="0" eaLnBrk="0">
                        <a:lnSpc>
                          <a:spcPts val="74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Diameter(WxDXH)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183×334x16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(341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cover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open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2537460" y="2146300"/>
            <a:ext cx="2362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900"/>
              <a:t>1</a:t>
            </a:r>
            <a:endParaRPr lang="en-US" altLang="zh-CN" sz="900"/>
          </a:p>
          <a:p>
            <a:r>
              <a:rPr lang="en-US" altLang="zh-CN" sz="900"/>
              <a:t>1</a:t>
            </a:r>
            <a:endParaRPr lang="en-US" altLang="zh-CN" sz="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81125" y="127000"/>
            <a:ext cx="3213100" cy="5130800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733679" y="2552688"/>
            <a:ext cx="1854183" cy="1314459"/>
          </a:xfrm>
          <a:prstGeom prst="rect">
            <a:avLst/>
          </a:prstGeom>
        </p:spPr>
      </p:pic>
      <p:sp>
        <p:nvSpPr>
          <p:cNvPr id="42" name="rect 42"/>
          <p:cNvSpPr/>
          <p:nvPr/>
        </p:nvSpPr>
        <p:spPr>
          <a:xfrm>
            <a:off x="2986277" y="3744902"/>
            <a:ext cx="457009" cy="77952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81125" y="3981462"/>
            <a:ext cx="1860545" cy="1276337"/>
          </a:xfrm>
          <a:prstGeom prst="rect">
            <a:avLst/>
          </a:prstGeom>
        </p:spPr>
      </p:pic>
      <p:sp>
        <p:nvSpPr>
          <p:cNvPr id="46" name="rect 46"/>
          <p:cNvSpPr/>
          <p:nvPr/>
        </p:nvSpPr>
        <p:spPr>
          <a:xfrm>
            <a:off x="2397194" y="5074170"/>
            <a:ext cx="259373" cy="77323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" name="rect 48"/>
          <p:cNvSpPr/>
          <p:nvPr/>
        </p:nvSpPr>
        <p:spPr>
          <a:xfrm>
            <a:off x="2388894" y="5141865"/>
            <a:ext cx="317100" cy="77952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50" name="table 50"/>
          <p:cNvGraphicFramePr>
            <a:graphicFrameLocks noGrp="1"/>
          </p:cNvGraphicFramePr>
          <p:nvPr/>
        </p:nvGraphicFramePr>
        <p:xfrm>
          <a:off x="1381124" y="2580782"/>
          <a:ext cx="3206115" cy="2661920"/>
        </p:xfrm>
        <a:graphic>
          <a:graphicData uri="http://schemas.openxmlformats.org/drawingml/2006/table">
            <a:tbl>
              <a:tblPr/>
              <a:tblGrid>
                <a:gridCol w="1484630"/>
                <a:gridCol w="1721485"/>
              </a:tblGrid>
              <a:tr h="3352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2070" algn="l" rtl="0" eaLnBrk="0">
                        <a:lnSpc>
                          <a:spcPts val="1565"/>
                        </a:lnSpc>
                      </a:pP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91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0" algn="l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Halogen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dry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ing</a:t>
                      </a: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ct val="69000"/>
                        </a:lnSpc>
                        <a:spcBef>
                          <a:spcPts val="67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Heatfasterand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ore</a:t>
                      </a: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ts val="965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evenly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with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astainl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ess</a:t>
                      </a: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ts val="800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steel  he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ating  bin</a:t>
                      </a: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935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5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</a:t>
                      </a:r>
                      <a:r>
                        <a:rPr sz="800" kern="0" spc="0" baseline="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Gaden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0" baseline="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shyi</a:t>
                      </a:r>
                      <a:endParaRPr sz="800" baseline="7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62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62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6085" algn="l" rtl="0" eaLnBrk="0">
                        <a:lnSpc>
                          <a:spcPct val="85000"/>
                        </a:lnSpc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Sturdy sh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ell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6085" algn="l" rtl="0" eaLnBrk="0">
                        <a:lnSpc>
                          <a:spcPct val="141000"/>
                        </a:lnSpc>
                        <a:spcBef>
                          <a:spcPts val="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Metal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housing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with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sta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inless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steel   surface   for   eas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y   cleaning</a:t>
                      </a: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7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2" name="picture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81125" y="1111241"/>
            <a:ext cx="1879599" cy="1320821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1476385" y="274323"/>
            <a:ext cx="2921000" cy="574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26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 the detail</a:t>
            </a:r>
            <a:r>
              <a:rPr sz="26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s.</a:t>
            </a:r>
            <a:endParaRPr sz="2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5"/>
              </a:spcBef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do agood job,you must fi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rst sharpen your tools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3279769" y="1567016"/>
            <a:ext cx="941705" cy="5060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Top</a:t>
            </a:r>
            <a:r>
              <a:rPr sz="11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11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sink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  <a:spcBef>
                <a:spcPts val="54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Topholefor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efficient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fast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45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dissi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pation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400175" y="180975"/>
            <a:ext cx="3175000" cy="5022850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1470025" y="324880"/>
            <a:ext cx="2610485" cy="1307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wide range of applic</a:t>
            </a: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ations.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ct val="116000"/>
              </a:lnSpc>
              <a:spcBef>
                <a:spcPts val="310"/>
              </a:spcBef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Basic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moisture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tester series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products can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widely  used  in  pharmac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eutical,food,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ts val="1365"/>
              </a:lnSpc>
              <a:spcBef>
                <a:spcPts val="10"/>
              </a:spcBef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beverage,agricultur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e,chemical,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ts val="1360"/>
              </a:lnSpc>
              <a:spcBef>
                <a:spcPts val="50"/>
              </a:spcBef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environmental</a:t>
            </a:r>
            <a:r>
              <a:rPr sz="10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tection</a:t>
            </a:r>
            <a:r>
              <a:rPr sz="10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10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fields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" name="rect 62"/>
          <p:cNvSpPr/>
          <p:nvPr/>
        </p:nvSpPr>
        <p:spPr>
          <a:xfrm>
            <a:off x="1656714" y="2359051"/>
            <a:ext cx="143865" cy="85039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4" name="rect 64"/>
          <p:cNvSpPr/>
          <p:nvPr/>
        </p:nvSpPr>
        <p:spPr>
          <a:xfrm>
            <a:off x="1662836" y="2251110"/>
            <a:ext cx="254050" cy="85039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6" name="textbox 66"/>
          <p:cNvSpPr/>
          <p:nvPr/>
        </p:nvSpPr>
        <p:spPr>
          <a:xfrm>
            <a:off x="1571625" y="2388219"/>
            <a:ext cx="1562100" cy="1215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5"/>
              </a:lnSpc>
              <a:spcBef>
                <a:spcPts val="0"/>
              </a:spcBef>
            </a:pPr>
            <a:r>
              <a:rPr sz="10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pharmacy           </a:t>
            </a:r>
            <a:r>
              <a:rPr sz="10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500" kern="0" spc="-10" baseline="700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Food</a:t>
            </a:r>
            <a:endParaRPr sz="1500" kern="0" spc="-10" baseline="700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514725" y="1851022"/>
            <a:ext cx="996950" cy="1651010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95425" y="3609974"/>
            <a:ext cx="977900" cy="1593850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517775" y="3609974"/>
            <a:ext cx="971550" cy="1593850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521075" y="3603645"/>
            <a:ext cx="984250" cy="1473201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3838575" y="5061096"/>
            <a:ext cx="320675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-10" dirty="0">
                <a:solidFill>
                  <a:srgbClr val="82B1C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Eco-fiendy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1702</Words>
  <Application>WPS 演示</Application>
  <PresentationFormat/>
  <Paragraphs>183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宋体</vt:lpstr>
      <vt:lpstr>Wingdings</vt:lpstr>
      <vt:lpstr>Arial</vt:lpstr>
      <vt:lpstr>Times New Roman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2025-04-16T08:13:09Z</dcterms:created>
  <dcterms:modified xsi:type="dcterms:W3CDTF">2025-04-16T08:13:09Z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2025-04-16T16:06:19Z</vt:filetime>
  </property>
  <property fmtid="{D5CDD505-2E9C-101B-9397-08002B2CF9AE}" pid="4" name="UsrData">
    <vt:lpwstr>67ff64f6d632cb001fd323eewl</vt:lpwstr>
  </property>
  <property fmtid="{D5CDD505-2E9C-101B-9397-08002B2CF9AE}" pid="5" name="ICV">
    <vt:lpwstr>5F2D96E6DE6C4ADCA709D81FA4F25A1F_12</vt:lpwstr>
  </property>
  <property fmtid="{D5CDD505-2E9C-101B-9397-08002B2CF9AE}" pid="6" name="KSOProductBuildVer">
    <vt:lpwstr>2052-12.1.0.20784</vt:lpwstr>
  </property>
</Properties>
</file>