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5080000" cy="508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4" Type="http://schemas.openxmlformats.org/officeDocument/2006/relationships/viewProps" Target="viewProps.xml"/><Relationship Id="rId13" Type="http://schemas.openxmlformats.org/officeDocument/2006/relationships/tableStyles" Target="tableStyles.xml"/><Relationship Id="rId12" Type="http://schemas.openxmlformats.org/officeDocument/2006/relationships/presProps" Target="presProps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71550" y="1041400"/>
            <a:ext cx="1066800" cy="39243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603250" y="342417"/>
            <a:ext cx="3566159" cy="650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2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display fo</a:t>
            </a:r>
            <a:r>
              <a:rPr sz="1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8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8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reading.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812800" algn="l" rtl="0" eaLnBrk="0">
              <a:lnSpc>
                <a:spcPts val="1431"/>
              </a:lnSpc>
              <a:spcBef>
                <a:spcPts val="2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precision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2990850" y="3476333"/>
            <a:ext cx="1275080" cy="788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Modes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ct val="84000"/>
              </a:lnSpc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Peak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235200" y="3530600"/>
            <a:ext cx="565150" cy="5842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2247900" y="2832684"/>
            <a:ext cx="218122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10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backlight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function.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13000" y="3168650"/>
            <a:ext cx="2311400" cy="18542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8150" y="996950"/>
            <a:ext cx="2317750" cy="18415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3232150" y="1268139"/>
            <a:ext cx="1420494" cy="1361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35915" algn="l" rtl="0" eaLnBrk="0">
              <a:lnSpc>
                <a:spcPct val="83000"/>
              </a:lnSpc>
              <a:tabLst/>
            </a:pP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NO.1</a:t>
            </a:r>
            <a:endParaRPr sz="2100" dirty="0">
              <a:latin typeface="Arial"/>
              <a:ea typeface="Arial"/>
              <a:cs typeface="Arial"/>
            </a:endParaRPr>
          </a:p>
          <a:p>
            <a:pPr marL="240665" algn="l" rtl="0" eaLnBrk="0">
              <a:lnSpc>
                <a:spcPct val="85000"/>
              </a:lnSpc>
              <a:spcBef>
                <a:spcPts val="684"/>
              </a:spcBef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Screen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spcBef>
                <a:spcPts val="21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readable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7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 Convenient to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304800" y="152749"/>
            <a:ext cx="3229610" cy="589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13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6350" algn="l" rtl="0" eaLnBrk="0">
              <a:lnSpc>
                <a:spcPct val="99000"/>
              </a:lnSpc>
              <a:tabLst/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Exquisite Craftsmanship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Fashionab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 and Aesthetic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431800" y="3471589"/>
            <a:ext cx="1124585" cy="136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83000"/>
              </a:lnSpc>
              <a:tabLst/>
            </a:pP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NO.2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256"/>
              </a:spcBef>
              <a:tabLst/>
            </a:pP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218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Large/Smal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Presser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34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3676650" y="2295753"/>
            <a:ext cx="98107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sleek large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screen.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1390649" y="582517"/>
            <a:ext cx="2098039" cy="592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57200" algn="l" rtl="0" eaLnBrk="0">
              <a:lnSpc>
                <a:spcPct val="86000"/>
              </a:lnSpc>
              <a:tabLst/>
            </a:pP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  HARDNE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SS  TESTER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7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17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67000" y="2311400"/>
            <a:ext cx="1066800" cy="238125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377950" y="2400300"/>
            <a:ext cx="869950" cy="793750"/>
            <a:chOff x="0" y="0"/>
            <a:chExt cx="869950" cy="793750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69950" cy="793750"/>
            </a:xfrm>
            <a:prstGeom prst="rect">
              <a:avLst/>
            </a:prstGeom>
          </p:spPr>
        </p:pic>
        <p:sp>
          <p:nvSpPr>
            <p:cNvPr id="34" name="textbox 34"/>
            <p:cNvSpPr/>
            <p:nvPr/>
          </p:nvSpPr>
          <p:spPr>
            <a:xfrm>
              <a:off x="-12700" y="-12700"/>
              <a:ext cx="895350" cy="8394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349250" algn="l" rtl="0" eaLnBrk="0">
                <a:lnSpc>
                  <a:spcPts val="518"/>
                </a:lnSpc>
                <a:spcBef>
                  <a:spcPts val="2"/>
                </a:spcBef>
                <a:tabLst/>
              </a:pPr>
              <a:r>
                <a:rPr sz="7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0FF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374650" algn="l" rtl="0" eaLnBrk="0">
                <a:lnSpc>
                  <a:spcPts val="950"/>
                </a:lnSpc>
                <a:tabLst/>
              </a:pPr>
              <a:r>
                <a:rPr sz="7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ct val="81000"/>
                </a:lnSpc>
                <a:spcBef>
                  <a:spcPts val="729"/>
                </a:spcBef>
                <a:tabLst/>
              </a:pPr>
              <a:r>
                <a:rPr sz="7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UNIT</a:t>
              </a: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</a:t>
              </a:r>
              <a:r>
                <a:rPr sz="7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ZERO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85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48615" algn="l" rtl="0" eaLnBrk="0">
                <a:lnSpc>
                  <a:spcPct val="82000"/>
                </a:lnSpc>
                <a:tabLst/>
              </a:pP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SET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36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12900" y="1949450"/>
            <a:ext cx="615950" cy="387350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38300" y="1098550"/>
            <a:ext cx="342900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73317" y="631841"/>
            <a:ext cx="2387559" cy="3829038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146030" y="1261410"/>
            <a:ext cx="2341879" cy="2164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9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30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  Reading:2-15KG/CM²(×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10⁵Pa)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Probe    Size:φ3.5MM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718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Accuracy:±0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.1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99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140×60×30mm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spcBef>
                <a:spcPts val="412"/>
              </a:spcBef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Weight:0.3KG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Hardness Tester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126980" y="638160"/>
            <a:ext cx="2362199" cy="381012"/>
            <a:chOff x="0" y="0"/>
            <a:chExt cx="2362199" cy="381012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362199" cy="381012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-12700" y="-12700"/>
              <a:ext cx="2387600" cy="476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387350" algn="l" rtl="0" eaLnBrk="0">
                <a:lnSpc>
                  <a:spcPct val="83000"/>
                </a:lnSpc>
                <a:spcBef>
                  <a:spcPts val="7"/>
                </a:spcBef>
                <a:tabLst/>
              </a:pPr>
              <a:r>
                <a:rPr sz="24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</a:t>
              </a:r>
              <a:r>
                <a:rPr sz="24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4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FH</a:t>
              </a:r>
              <a:r>
                <a:rPr sz="24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001</a:t>
              </a:r>
              <a:endParaRPr sz="24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81202" y="495301"/>
            <a:ext cx="2501907" cy="3987805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142869" y="1260762"/>
            <a:ext cx="2335529" cy="2110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40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Reading: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0.5-4KG/CM²(×10⁵Pa)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Probe    Size:φ3.5MM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spcBef>
                <a:spcPts val="350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Precision:±0.02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6"/>
              </a:lnSpc>
              <a:spcBef>
                <a:spcPts val="939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140×60×30mm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0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Weight:0.3KG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Hardness Tester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123844" y="685803"/>
            <a:ext cx="2362177" cy="381002"/>
            <a:chOff x="0" y="0"/>
            <a:chExt cx="2362177" cy="381002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362177" cy="381002"/>
            </a:xfrm>
            <a:prstGeom prst="rect">
              <a:avLst/>
            </a:prstGeom>
          </p:spPr>
        </p:pic>
        <p:sp>
          <p:nvSpPr>
            <p:cNvPr id="54" name="textbox 54"/>
            <p:cNvSpPr/>
            <p:nvPr/>
          </p:nvSpPr>
          <p:spPr>
            <a:xfrm>
              <a:off x="-12700" y="-12700"/>
              <a:ext cx="2387600" cy="4787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393065" algn="l" rtl="0" eaLnBrk="0">
                <a:lnSpc>
                  <a:spcPct val="82000"/>
                </a:lnSpc>
                <a:spcBef>
                  <a:spcPts val="1"/>
                </a:spcBef>
                <a:tabLst/>
              </a:pPr>
              <a:r>
                <a:rPr sz="25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SN-FH002</a:t>
              </a:r>
              <a:endParaRPr sz="25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6"/>
          <p:cNvSpPr/>
          <p:nvPr/>
        </p:nvSpPr>
        <p:spPr>
          <a:xfrm>
            <a:off x="3397237" y="1857073"/>
            <a:ext cx="75564" cy="76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3962401" y="1881688"/>
            <a:ext cx="53339" cy="76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74908" y="581041"/>
            <a:ext cx="2419359" cy="386713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133350" y="1286146"/>
            <a:ext cx="3619500" cy="409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</a:t>
            </a:r>
            <a:r>
              <a:rPr sz="1000" kern="0" spc="10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Reading:0.5-12</a:t>
            </a:r>
            <a:r>
              <a:rPr sz="1000" kern="0" spc="10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KG/CM²   </a:t>
            </a:r>
            <a:r>
              <a:rPr sz="1000" kern="0" spc="-1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298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size:φ11mm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3755430" y="1296712"/>
            <a:ext cx="38100" cy="57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9"/>
              </a:lnSpc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</a:t>
            </a:r>
            <a:endParaRPr sz="200" dirty="0">
              <a:latin typeface="SimSun"/>
              <a:ea typeface="SimSun"/>
              <a:cs typeface="SimSun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114300" y="701654"/>
            <a:ext cx="2362199" cy="381010"/>
            <a:chOff x="0" y="0"/>
            <a:chExt cx="2362199" cy="381010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362199" cy="381010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2387600" cy="4787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387350" algn="l" rtl="0" eaLnBrk="0">
                <a:lnSpc>
                  <a:spcPct val="83000"/>
                </a:lnSpc>
                <a:spcBef>
                  <a:spcPts val="1"/>
                </a:spcBef>
                <a:tabLst/>
              </a:pPr>
              <a:r>
                <a:rPr sz="25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</a:t>
              </a:r>
              <a:r>
                <a:rPr sz="25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5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FH</a:t>
              </a:r>
              <a:r>
                <a:rPr sz="25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003</a:t>
              </a:r>
              <a:endParaRPr sz="25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0" name="textbox 70"/>
          <p:cNvSpPr/>
          <p:nvPr/>
        </p:nvSpPr>
        <p:spPr>
          <a:xfrm>
            <a:off x="133350" y="1745629"/>
            <a:ext cx="1568450" cy="604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Accuracy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:±0.1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923"/>
              </a:spcBef>
              <a:tabLst/>
            </a:pPr>
            <a:r>
              <a:rPr sz="1000" kern="0" spc="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</a:t>
            </a:r>
            <a:r>
              <a:rPr sz="1000" kern="0" spc="-1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140×60×30mm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Weight:0.3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463533" y="2944019"/>
            <a:ext cx="1937385" cy="214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Hardness Tester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 rot="21600000">
            <a:off x="2768589" y="431782"/>
            <a:ext cx="1689101" cy="4051307"/>
            <a:chOff x="0" y="0"/>
            <a:chExt cx="1689101" cy="4051307"/>
          </a:xfrm>
        </p:grpSpPr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689101" cy="4051307"/>
            </a:xfrm>
            <a:prstGeom prst="rect">
              <a:avLst/>
            </a:prstGeom>
          </p:spPr>
        </p:pic>
        <p:sp>
          <p:nvSpPr>
            <p:cNvPr id="76" name="textbox 76"/>
            <p:cNvSpPr/>
            <p:nvPr/>
          </p:nvSpPr>
          <p:spPr>
            <a:xfrm>
              <a:off x="-12700" y="-12700"/>
              <a:ext cx="1715135" cy="41001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786765" algn="l" rtl="0" eaLnBrk="0">
                <a:lnSpc>
                  <a:spcPts val="600"/>
                </a:lnSpc>
                <a:spcBef>
                  <a:spcPts val="3"/>
                </a:spcBef>
                <a:tabLst/>
              </a:pPr>
              <a:r>
                <a:rPr sz="8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OFF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819150" algn="l" rtl="0" eaLnBrk="0">
                <a:lnSpc>
                  <a:spcPts val="1050"/>
                </a:lnSpc>
                <a:tabLst/>
              </a:pPr>
              <a:r>
                <a:rPr sz="8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469900" algn="l" rtl="0" eaLnBrk="0">
                <a:lnSpc>
                  <a:spcPct val="84000"/>
                </a:lnSpc>
                <a:spcBef>
                  <a:spcPts val="798"/>
                </a:spcBef>
                <a:tabLst/>
              </a:pPr>
              <a:r>
                <a:rPr sz="9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UNIT</a:t>
              </a:r>
              <a:r>
                <a:rPr sz="900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</a:t>
              </a:r>
              <a:r>
                <a:rPr sz="1200" kern="0" spc="0" baseline="43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ZERO</a:t>
              </a:r>
              <a:endParaRPr sz="1200" baseline="434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793750" algn="l" rtl="0" eaLnBrk="0">
                <a:lnSpc>
                  <a:spcPct val="81000"/>
                </a:lnSpc>
                <a:spcBef>
                  <a:spcPts val="2"/>
                </a:spcBef>
                <a:tabLst/>
              </a:pPr>
              <a:r>
                <a:rPr sz="8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SET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8" name="textbox 78"/>
          <p:cNvSpPr/>
          <p:nvPr/>
        </p:nvSpPr>
        <p:spPr>
          <a:xfrm>
            <a:off x="133359" y="1284597"/>
            <a:ext cx="2361564" cy="22453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9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80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:0.2~15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²(×10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:φ11.1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521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Accuracy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:±1%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959"/>
              </a:spcBef>
              <a:tabLst/>
            </a:pPr>
            <a:r>
              <a:rPr sz="1100" kern="0" spc="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1100" kern="0" spc="6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:160</a:t>
            </a:r>
            <a:r>
              <a:rPr sz="1100" kern="0" spc="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1100" kern="0" spc="6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×71</a:t>
            </a:r>
            <a:r>
              <a:rPr sz="1100" kern="0" spc="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1100" kern="0" spc="6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×35</a:t>
            </a:r>
            <a:r>
              <a:rPr sz="1100" kern="0" spc="0" dirty="0">
                <a:solidFill>
                  <a:srgbClr val="4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559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:260g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247650" algn="l" rtl="0" eaLnBrk="0">
              <a:lnSpc>
                <a:spcPct val="83000"/>
              </a:lnSpc>
              <a:tabLst/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Hardness Tester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126990" y="711181"/>
            <a:ext cx="2355850" cy="381020"/>
            <a:chOff x="0" y="0"/>
            <a:chExt cx="2355850" cy="381020"/>
          </a:xfrm>
        </p:grpSpPr>
        <p:pic>
          <p:nvPicPr>
            <p:cNvPr id="80" name="picture 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355850" cy="381020"/>
            </a:xfrm>
            <a:prstGeom prst="rect">
              <a:avLst/>
            </a:prstGeom>
          </p:spPr>
        </p:pic>
        <p:sp>
          <p:nvSpPr>
            <p:cNvPr id="82" name="textbox 82"/>
            <p:cNvSpPr/>
            <p:nvPr/>
          </p:nvSpPr>
          <p:spPr>
            <a:xfrm>
              <a:off x="-12700" y="-12700"/>
              <a:ext cx="2381885" cy="481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177800" algn="l" rtl="0" eaLnBrk="0">
                <a:lnSpc>
                  <a:spcPct val="82000"/>
                </a:lnSpc>
                <a:spcBef>
                  <a:spcPts val="5"/>
                </a:spcBef>
                <a:tabLst/>
              </a:pPr>
              <a:r>
                <a:rPr sz="26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SN-FH-D004</a:t>
              </a:r>
              <a:endParaRPr sz="26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 rot="21600000">
            <a:off x="2778113" y="434993"/>
            <a:ext cx="1682749" cy="4057623"/>
            <a:chOff x="0" y="0"/>
            <a:chExt cx="1682749" cy="4057623"/>
          </a:xfrm>
        </p:grpSpPr>
        <p:pic>
          <p:nvPicPr>
            <p:cNvPr id="84" name="picture 8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682749" cy="4057623"/>
            </a:xfrm>
            <a:prstGeom prst="rect">
              <a:avLst/>
            </a:prstGeom>
          </p:spPr>
        </p:pic>
        <p:sp>
          <p:nvSpPr>
            <p:cNvPr id="86" name="textbox 86"/>
            <p:cNvSpPr/>
            <p:nvPr/>
          </p:nvSpPr>
          <p:spPr>
            <a:xfrm>
              <a:off x="-12700" y="-12700"/>
              <a:ext cx="1708150" cy="41033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91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781050" algn="l" rtl="0" eaLnBrk="0">
                <a:lnSpc>
                  <a:spcPct val="81000"/>
                </a:lnSpc>
                <a:tabLst/>
              </a:pPr>
              <a:r>
                <a:rPr sz="1100" kern="0" spc="-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0FF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806450" algn="l" rtl="0" eaLnBrk="0">
                <a:lnSpc>
                  <a:spcPct val="86000"/>
                </a:lnSpc>
                <a:spcBef>
                  <a:spcPts val="236"/>
                </a:spcBef>
                <a:tabLst/>
              </a:pP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457200" algn="l" rtl="0" eaLnBrk="0">
                <a:lnSpc>
                  <a:spcPct val="84000"/>
                </a:lnSpc>
                <a:spcBef>
                  <a:spcPts val="779"/>
                </a:spcBef>
                <a:tabLst/>
              </a:pPr>
              <a:r>
                <a:rPr sz="1600" kern="0" spc="0" baseline="-3255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UNIT</a:t>
              </a:r>
              <a:r>
                <a:rPr sz="1000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1100" kern="0" spc="0" baseline="14205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ZERO</a:t>
              </a:r>
              <a:endParaRPr sz="1100" baseline="14205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774700" algn="l" rtl="0" eaLnBrk="0">
                <a:lnSpc>
                  <a:spcPct val="86000"/>
                </a:lnSpc>
                <a:spcBef>
                  <a:spcPts val="6"/>
                </a:spcBef>
                <a:tabLst/>
              </a:pPr>
              <a:r>
                <a:rPr sz="700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SET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8" name="textbox 88"/>
          <p:cNvSpPr/>
          <p:nvPr/>
        </p:nvSpPr>
        <p:spPr>
          <a:xfrm>
            <a:off x="142873" y="1289337"/>
            <a:ext cx="2443479" cy="2066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5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8000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Range:0.4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         KGF/CM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²(×10⁵Pa)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size:φ7.9mm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480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Accuracy: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±1%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7000"/>
              </a:lnSpc>
              <a:spcBef>
                <a:spcPts val="297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Dimensions:160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mm×71mm×35mm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Weight:260g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Hardness Tester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123815" y="714389"/>
            <a:ext cx="2362190" cy="380975"/>
            <a:chOff x="0" y="0"/>
            <a:chExt cx="2362190" cy="380975"/>
          </a:xfrm>
        </p:grpSpPr>
        <p:pic>
          <p:nvPicPr>
            <p:cNvPr id="90" name="picture 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362190" cy="380975"/>
            </a:xfrm>
            <a:prstGeom prst="rect">
              <a:avLst/>
            </a:prstGeom>
          </p:spPr>
        </p:pic>
        <p:sp>
          <p:nvSpPr>
            <p:cNvPr id="92" name="textbox 92"/>
            <p:cNvSpPr/>
            <p:nvPr/>
          </p:nvSpPr>
          <p:spPr>
            <a:xfrm>
              <a:off x="-12700" y="-12700"/>
              <a:ext cx="2387600" cy="481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ct val="82000"/>
                </a:lnSpc>
                <a:spcBef>
                  <a:spcPts val="6"/>
                </a:spcBef>
                <a:tabLst/>
              </a:pPr>
              <a:r>
                <a:rPr sz="26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SN-FH-D005</a:t>
              </a:r>
              <a:endParaRPr sz="26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92465" y="450839"/>
            <a:ext cx="1079489" cy="4070367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155552" y="1309973"/>
            <a:ext cx="2292985" cy="1838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Resolution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:0.01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²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41"/>
              </a:lnSpc>
              <a:spcBef>
                <a:spcPts val="9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Accuracy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:+0.5%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494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:±1%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3"/>
              </a:lnSpc>
              <a:spcBef>
                <a:spcPts val="912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:245x66x37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00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:590g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</a:t>
            </a:r>
            <a:r>
              <a:rPr sz="15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Hardness Tester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142894" y="736603"/>
            <a:ext cx="2362177" cy="381003"/>
            <a:chOff x="0" y="0"/>
            <a:chExt cx="2362177" cy="381003"/>
          </a:xfrm>
        </p:grpSpPr>
        <p:pic>
          <p:nvPicPr>
            <p:cNvPr id="98" name="picture 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362177" cy="381003"/>
            </a:xfrm>
            <a:prstGeom prst="rect">
              <a:avLst/>
            </a:prstGeom>
          </p:spPr>
        </p:pic>
        <p:sp>
          <p:nvSpPr>
            <p:cNvPr id="100" name="textbox 100"/>
            <p:cNvSpPr/>
            <p:nvPr/>
          </p:nvSpPr>
          <p:spPr>
            <a:xfrm>
              <a:off x="-12700" y="-12700"/>
              <a:ext cx="2387600" cy="4819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177164" algn="l" rtl="0" eaLnBrk="0">
                <a:lnSpc>
                  <a:spcPct val="83000"/>
                </a:lnSpc>
                <a:spcBef>
                  <a:spcPts val="3"/>
                </a:spcBef>
                <a:tabLst/>
              </a:pPr>
              <a:r>
                <a:rPr sz="26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</a:t>
              </a:r>
              <a:r>
                <a:rPr sz="26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6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FH</a:t>
              </a:r>
              <a:r>
                <a:rPr sz="26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-D006</a:t>
              </a:r>
              <a:endParaRPr sz="26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2025-09-22T17:01:53Z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2025-09-22T17:01:54</vt:filetime>
  </property>
  <property fmtid="{D5CDD505-2E9C-101B-9397-08002B2CF9AE}" pid="4" name="UsrData">
    <vt:lpwstr>68d1108092b06a001f155c5fwl</vt:lpwstr>
  </property>
</Properties>
</file>