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2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8540750" cy="130937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8" Type="http://schemas.openxmlformats.org/officeDocument/2006/relationships/slide" Target="slides/slide7.xml"/><Relationship Id="rId7" Type="http://schemas.openxmlformats.org/officeDocument/2006/relationships/slide" Target="slides/slide6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3" Type="http://schemas.openxmlformats.org/officeDocument/2006/relationships/slide" Target="slides/slide2.xml"/><Relationship Id="rId28" Type="http://schemas.openxmlformats.org/officeDocument/2006/relationships/viewProps" Target="viewProps.xml"/><Relationship Id="rId27" Type="http://schemas.openxmlformats.org/officeDocument/2006/relationships/tableStyles" Target="tableStyles.xml"/><Relationship Id="rId26" Type="http://schemas.openxmlformats.org/officeDocument/2006/relationships/presProps" Target="presProps.xml"/><Relationship Id="rId25" Type="http://schemas.openxmlformats.org/officeDocument/2006/relationships/slide" Target="slides/slide24.xml"/><Relationship Id="rId24" Type="http://schemas.openxmlformats.org/officeDocument/2006/relationships/slide" Target="slides/slide23.xml"/><Relationship Id="rId23" Type="http://schemas.openxmlformats.org/officeDocument/2006/relationships/slide" Target="slides/slide22.xml"/><Relationship Id="rId22" Type="http://schemas.openxmlformats.org/officeDocument/2006/relationships/slide" Target="slides/slide21.xml"/><Relationship Id="rId21" Type="http://schemas.openxmlformats.org/officeDocument/2006/relationships/slide" Target="slides/slide20.xml"/><Relationship Id="rId20" Type="http://schemas.openxmlformats.org/officeDocument/2006/relationships/slide" Target="slides/slide19.xml"/><Relationship Id="rId2" Type="http://schemas.openxmlformats.org/officeDocument/2006/relationships/slide" Target="slides/slide1.xml"/><Relationship Id="rId19" Type="http://schemas.openxmlformats.org/officeDocument/2006/relationships/slide" Target="slides/slide18.xml"/><Relationship Id="rId18" Type="http://schemas.openxmlformats.org/officeDocument/2006/relationships/slide" Target="slides/slide17.xml"/><Relationship Id="rId17" Type="http://schemas.openxmlformats.org/officeDocument/2006/relationships/slide" Target="slides/slide16.xml"/><Relationship Id="rId16" Type="http://schemas.openxmlformats.org/officeDocument/2006/relationships/slide" Target="slides/slide15.xml"/><Relationship Id="rId15" Type="http://schemas.openxmlformats.org/officeDocument/2006/relationships/slide" Target="slides/slide14.xml"/><Relationship Id="rId14" Type="http://schemas.openxmlformats.org/officeDocument/2006/relationships/slide" Target="slides/slide13.xml"/><Relationship Id="rId13" Type="http://schemas.openxmlformats.org/officeDocument/2006/relationships/slide" Target="slides/slide12.xml"/><Relationship Id="rId12" Type="http://schemas.openxmlformats.org/officeDocument/2006/relationships/slide" Target="slides/slide11.xml"/><Relationship Id="rId11" Type="http://schemas.openxmlformats.org/officeDocument/2006/relationships/slide" Target="slides/slide10.xml"/><Relationship Id="rId10" Type="http://schemas.openxmlformats.org/officeDocument/2006/relationships/slide" Target="slides/slide9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image" Target="../media/image6.jpeg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image" Target="../media/image12.jpeg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24.jpeg"/><Relationship Id="rId8" Type="http://schemas.openxmlformats.org/officeDocument/2006/relationships/image" Target="../media/image23.jpeg"/><Relationship Id="rId7" Type="http://schemas.openxmlformats.org/officeDocument/2006/relationships/image" Target="../media/image22.jpeg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image" Target="../media/image28.png"/><Relationship Id="rId4" Type="http://schemas.openxmlformats.org/officeDocument/2006/relationships/image" Target="../media/image27.jpeg"/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7" Type="http://schemas.openxmlformats.org/officeDocument/2006/relationships/image" Target="../media/image34.jpeg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45.jpeg"/><Relationship Id="rId3" Type="http://schemas.openxmlformats.org/officeDocument/2006/relationships/image" Target="../media/image44.jpe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image" Target="../media/image55.jpeg"/><Relationship Id="rId8" Type="http://schemas.openxmlformats.org/officeDocument/2006/relationships/image" Target="../media/image54.jpeg"/><Relationship Id="rId7" Type="http://schemas.openxmlformats.org/officeDocument/2006/relationships/image" Target="../media/image53.jpeg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jpeg"/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image" Target="../media/image59.jpeg"/><Relationship Id="rId4" Type="http://schemas.openxmlformats.org/officeDocument/2006/relationships/image" Target="../media/image58.jpeg"/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image" Target="../media/image63.jpeg"/><Relationship Id="rId4" Type="http://schemas.openxmlformats.org/officeDocument/2006/relationships/image" Target="../media/image62.jpeg"/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7" Type="http://schemas.openxmlformats.org/officeDocument/2006/relationships/image" Target="../media/image69.jpeg"/><Relationship Id="rId6" Type="http://schemas.openxmlformats.org/officeDocument/2006/relationships/image" Target="../media/image68.jpeg"/><Relationship Id="rId5" Type="http://schemas.openxmlformats.org/officeDocument/2006/relationships/image" Target="../media/image67.jpeg"/><Relationship Id="rId4" Type="http://schemas.openxmlformats.org/officeDocument/2006/relationships/image" Target="../media/image66.jpeg"/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7" Type="http://schemas.openxmlformats.org/officeDocument/2006/relationships/image" Target="../media/image69.jpeg"/><Relationship Id="rId6" Type="http://schemas.openxmlformats.org/officeDocument/2006/relationships/image" Target="../media/image68.jpeg"/><Relationship Id="rId5" Type="http://schemas.openxmlformats.org/officeDocument/2006/relationships/image" Target="../media/image73.jpeg"/><Relationship Id="rId4" Type="http://schemas.openxmlformats.org/officeDocument/2006/relationships/image" Target="../media/image72.jpeg"/><Relationship Id="rId3" Type="http://schemas.openxmlformats.org/officeDocument/2006/relationships/image" Target="../media/image71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7" Type="http://schemas.openxmlformats.org/officeDocument/2006/relationships/image" Target="../media/image69.jpeg"/><Relationship Id="rId6" Type="http://schemas.openxmlformats.org/officeDocument/2006/relationships/image" Target="../media/image68.jpeg"/><Relationship Id="rId5" Type="http://schemas.openxmlformats.org/officeDocument/2006/relationships/image" Target="../media/image81.jpeg"/><Relationship Id="rId4" Type="http://schemas.openxmlformats.org/officeDocument/2006/relationships/image" Target="../media/image80.jpeg"/><Relationship Id="rId3" Type="http://schemas.openxmlformats.org/officeDocument/2006/relationships/image" Target="../media/image79.jpe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7" Type="http://schemas.openxmlformats.org/officeDocument/2006/relationships/image" Target="../media/image69.jpeg"/><Relationship Id="rId6" Type="http://schemas.openxmlformats.org/officeDocument/2006/relationships/image" Target="../media/image68.jpeg"/><Relationship Id="rId5" Type="http://schemas.openxmlformats.org/officeDocument/2006/relationships/image" Target="../media/image85.jpeg"/><Relationship Id="rId4" Type="http://schemas.openxmlformats.org/officeDocument/2006/relationships/image" Target="../media/image84.jpeg"/><Relationship Id="rId3" Type="http://schemas.openxmlformats.org/officeDocument/2006/relationships/image" Target="../media/image83.jpe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image" Target="../media/image88.jpeg"/><Relationship Id="rId3" Type="http://schemas.openxmlformats.org/officeDocument/2006/relationships/image" Target="../media/image87.jpe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image" Target="../media/image91.jpeg"/><Relationship Id="rId3" Type="http://schemas.openxmlformats.org/officeDocument/2006/relationships/image" Target="../media/image90.jpe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6" Type="http://schemas.openxmlformats.org/officeDocument/2006/relationships/image" Target="../media/image96.jpeg"/><Relationship Id="rId5" Type="http://schemas.openxmlformats.org/officeDocument/2006/relationships/image" Target="../media/image95.jpeg"/><Relationship Id="rId4" Type="http://schemas.openxmlformats.org/officeDocument/2006/relationships/image" Target="../media/image94.jpeg"/><Relationship Id="rId3" Type="http://schemas.openxmlformats.org/officeDocument/2006/relationships/image" Target="../media/image93.jpeg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7" Type="http://schemas.openxmlformats.org/officeDocument/2006/relationships/image" Target="../media/image102.jpeg"/><Relationship Id="rId6" Type="http://schemas.openxmlformats.org/officeDocument/2006/relationships/image" Target="../media/image101.jpeg"/><Relationship Id="rId5" Type="http://schemas.openxmlformats.org/officeDocument/2006/relationships/image" Target="../media/image100.jpeg"/><Relationship Id="rId4" Type="http://schemas.openxmlformats.org/officeDocument/2006/relationships/image" Target="../media/image99.png"/><Relationship Id="rId3" Type="http://schemas.openxmlformats.org/officeDocument/2006/relationships/image" Target="../media/image98.jpe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730375" y="4006850"/>
            <a:ext cx="5080000" cy="50800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987925" y="5988050"/>
            <a:ext cx="685800" cy="12573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3559175" y="5988050"/>
            <a:ext cx="635000" cy="12446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2378075" y="6045200"/>
            <a:ext cx="469900" cy="1435100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2047875" y="6083300"/>
            <a:ext cx="228600" cy="1054100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4568825" y="7181850"/>
            <a:ext cx="215900" cy="304800"/>
          </a:xfrm>
          <a:prstGeom prst="rect">
            <a:avLst/>
          </a:prstGeom>
        </p:spPr>
      </p:pic>
      <p:sp>
        <p:nvSpPr>
          <p:cNvPr id="14" name="textbox 14"/>
          <p:cNvSpPr/>
          <p:nvPr/>
        </p:nvSpPr>
        <p:spPr>
          <a:xfrm>
            <a:off x="6327774" y="5919546"/>
            <a:ext cx="139700" cy="3987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56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63500" algn="l" rtl="0" eaLnBrk="0">
              <a:lnSpc>
                <a:spcPct val="77000"/>
              </a:lnSpc>
              <a:tabLst/>
            </a:pPr>
            <a:r>
              <a:rPr sz="2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8</a:t>
            </a:r>
            <a:endParaRPr sz="200" dirty="0">
              <a:latin typeface="Times New Roman"/>
              <a:ea typeface="Times New Roman"/>
              <a:cs typeface="Times New Roman"/>
            </a:endParaRPr>
          </a:p>
          <a:p>
            <a:pPr marL="101600" algn="l" rtl="0" eaLnBrk="0">
              <a:lnSpc>
                <a:spcPct val="77000"/>
              </a:lnSpc>
              <a:spcBef>
                <a:spcPts val="216"/>
              </a:spcBef>
              <a:tabLst/>
            </a:pPr>
            <a:r>
              <a:rPr sz="2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a1</a:t>
            </a:r>
            <a:endParaRPr sz="200" dirty="0">
              <a:latin typeface="Times New Roman"/>
              <a:ea typeface="Times New Roman"/>
              <a:cs typeface="Times New Roman"/>
            </a:endParaRPr>
          </a:p>
          <a:p>
            <a:pPr marL="101600" algn="l" rtl="0" eaLnBrk="0">
              <a:lnSpc>
                <a:spcPts val="141"/>
              </a:lnSpc>
              <a:spcBef>
                <a:spcPts val="660"/>
              </a:spcBef>
              <a:tabLst/>
            </a:pPr>
            <a:r>
              <a:rPr sz="2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rrr</a:t>
            </a:r>
            <a:endParaRPr sz="200" dirty="0">
              <a:latin typeface="Times New Roman"/>
              <a:ea typeface="Times New Roman"/>
              <a:cs typeface="Times New Roman"/>
            </a:endParaRPr>
          </a:p>
          <a:p>
            <a:pPr marL="19050" algn="l" rtl="0" eaLnBrk="0">
              <a:lnSpc>
                <a:spcPct val="77000"/>
              </a:lnSpc>
              <a:spcBef>
                <a:spcPts val="263"/>
              </a:spcBef>
              <a:tabLst/>
            </a:pPr>
            <a:r>
              <a:rPr sz="2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8</a:t>
            </a:r>
            <a:endParaRPr sz="200" dirty="0">
              <a:latin typeface="Times New Roman"/>
              <a:ea typeface="Times New Roman"/>
              <a:cs typeface="Times New Roman"/>
            </a:endParaRPr>
          </a:p>
          <a:p>
            <a:pPr algn="l" rtl="0" eaLnBrk="0">
              <a:lnSpc>
                <a:spcPct val="108000"/>
              </a:lnSpc>
              <a:tabLst/>
            </a:pPr>
            <a:endParaRPr sz="7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8000"/>
              </a:lnSpc>
              <a:spcBef>
                <a:spcPts val="7"/>
              </a:spcBef>
              <a:tabLst/>
            </a:pPr>
            <a:r>
              <a:rPr sz="2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tff</a:t>
            </a:r>
            <a:endParaRPr sz="200" dirty="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16" name="textbox 16"/>
          <p:cNvSpPr/>
          <p:nvPr/>
        </p:nvSpPr>
        <p:spPr>
          <a:xfrm>
            <a:off x="3063875" y="7480148"/>
            <a:ext cx="73025" cy="876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487"/>
              </a:lnSpc>
              <a:tabLst/>
            </a:pP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心</a:t>
            </a:r>
            <a:endParaRPr sz="400" dirty="0">
              <a:latin typeface="SimSun"/>
              <a:ea typeface="SimSun"/>
              <a:cs typeface="SimSun"/>
            </a:endParaRPr>
          </a:p>
        </p:txBody>
      </p:sp>
      <p:sp>
        <p:nvSpPr>
          <p:cNvPr id="18" name="textbox 18"/>
          <p:cNvSpPr/>
          <p:nvPr/>
        </p:nvSpPr>
        <p:spPr>
          <a:xfrm>
            <a:off x="6569075" y="5665012"/>
            <a:ext cx="48259" cy="889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498"/>
              </a:lnSpc>
              <a:tabLst/>
            </a:pP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3</a:t>
            </a:r>
            <a:endParaRPr sz="400" dirty="0">
              <a:latin typeface="SimSun"/>
              <a:ea typeface="SimSun"/>
              <a:cs typeface="SimSu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69850" y="44450"/>
            <a:ext cx="8401050" cy="13004800"/>
          </a:xfrm>
          <a:prstGeom prst="rect">
            <a:avLst/>
          </a:prstGeom>
        </p:spPr>
      </p:pic>
      <p:sp>
        <p:nvSpPr>
          <p:cNvPr id="22" name="textbox 22"/>
          <p:cNvSpPr/>
          <p:nvPr/>
        </p:nvSpPr>
        <p:spPr>
          <a:xfrm>
            <a:off x="1047717" y="1930242"/>
            <a:ext cx="3894454" cy="146811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785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9050" algn="l" rtl="0" eaLnBrk="0">
              <a:lnSpc>
                <a:spcPct val="80000"/>
              </a:lnSpc>
              <a:tabLst/>
            </a:pPr>
            <a:r>
              <a:rPr sz="3100" kern="0" spc="-30" dirty="0">
                <a:solidFill>
                  <a:srgbClr val="60D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High  Pur</a:t>
            </a:r>
            <a:r>
              <a:rPr sz="3100" kern="0" spc="-40" dirty="0">
                <a:solidFill>
                  <a:srgbClr val="60D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ity  Hydrogen</a:t>
            </a:r>
            <a:endParaRPr sz="3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spcBef>
                <a:spcPts val="552"/>
              </a:spcBef>
              <a:tabLst/>
            </a:pPr>
            <a:r>
              <a:rPr sz="3100" kern="0" spc="-20" dirty="0">
                <a:solidFill>
                  <a:srgbClr val="80D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Generator</a:t>
            </a:r>
            <a:endParaRPr sz="31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8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56514" algn="l" rtl="0" eaLnBrk="0">
              <a:lnSpc>
                <a:spcPct val="81000"/>
              </a:lnSpc>
              <a:spcBef>
                <a:spcPts val="5"/>
              </a:spcBef>
              <a:tabLst/>
            </a:pPr>
            <a:r>
              <a:rPr sz="3600" kern="0" spc="-30" dirty="0">
                <a:solidFill>
                  <a:srgbClr val="307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99%High</a:t>
            </a:r>
            <a:r>
              <a:rPr sz="3600" kern="0" spc="460" dirty="0">
                <a:solidFill>
                  <a:srgbClr val="307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3600" kern="0" spc="-30" dirty="0">
                <a:solidFill>
                  <a:srgbClr val="307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Purity</a:t>
            </a:r>
            <a:endParaRPr sz="3600" dirty="0">
              <a:latin typeface="Arial"/>
              <a:ea typeface="Arial"/>
              <a:cs typeface="Arial"/>
            </a:endParaRPr>
          </a:p>
        </p:txBody>
      </p:sp>
      <p:sp>
        <p:nvSpPr>
          <p:cNvPr id="24" name="textbox 24"/>
          <p:cNvSpPr/>
          <p:nvPr/>
        </p:nvSpPr>
        <p:spPr>
          <a:xfrm>
            <a:off x="3378168" y="11994292"/>
            <a:ext cx="1891029" cy="9740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177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50800" algn="l" rtl="0" eaLnBrk="0">
              <a:lnSpc>
                <a:spcPct val="81000"/>
              </a:lnSpc>
              <a:tabLst/>
            </a:pPr>
            <a:r>
              <a:rPr sz="1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Chromatographic</a:t>
            </a:r>
            <a:endParaRPr sz="1800" dirty="0">
              <a:latin typeface="Arial"/>
              <a:ea typeface="Arial"/>
              <a:cs typeface="Arial"/>
            </a:endParaRPr>
          </a:p>
          <a:p>
            <a:pPr marL="514350" algn="l" rtl="0" eaLnBrk="0">
              <a:lnSpc>
                <a:spcPct val="70000"/>
              </a:lnSpc>
              <a:spcBef>
                <a:spcPts val="429"/>
              </a:spcBef>
              <a:tabLst/>
            </a:pPr>
            <a:r>
              <a:rPr sz="18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Baseline</a:t>
            </a:r>
            <a:endParaRPr sz="1800" dirty="0">
              <a:latin typeface="Arial"/>
              <a:ea typeface="Arial"/>
              <a:cs typeface="Arial"/>
            </a:endParaRPr>
          </a:p>
          <a:p>
            <a:pPr marL="50800" indent="-38100" algn="l" rtl="0" eaLnBrk="0">
              <a:lnSpc>
                <a:spcPct val="87000"/>
              </a:lnSpc>
              <a:spcBef>
                <a:spcPts val="8"/>
              </a:spcBef>
              <a:tabLst/>
            </a:pPr>
            <a:r>
              <a:rPr sz="18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(Zero</a:t>
            </a:r>
            <a:r>
              <a:rPr sz="1800" kern="0" spc="1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8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Nois</a:t>
            </a:r>
            <a:r>
              <a:rPr sz="18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</a:t>
            </a:r>
            <a:r>
              <a:rPr sz="1800" kern="0" spc="1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8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Level)</a:t>
            </a:r>
            <a:r>
              <a:rPr sz="1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Fast</a:t>
            </a:r>
            <a:r>
              <a:rPr sz="18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Stabil</a:t>
            </a:r>
            <a:r>
              <a:rPr sz="18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ization</a:t>
            </a:r>
            <a:endParaRPr sz="1800" dirty="0">
              <a:latin typeface="Arial"/>
              <a:ea typeface="Arial"/>
              <a:cs typeface="Arial"/>
            </a:endParaRPr>
          </a:p>
        </p:txBody>
      </p:sp>
      <p:sp>
        <p:nvSpPr>
          <p:cNvPr id="26" name="textbox 26"/>
          <p:cNvSpPr/>
          <p:nvPr/>
        </p:nvSpPr>
        <p:spPr>
          <a:xfrm>
            <a:off x="5759446" y="11934358"/>
            <a:ext cx="1602105" cy="85598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486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387350" algn="l" rtl="0" eaLnBrk="0">
              <a:lnSpc>
                <a:spcPct val="81000"/>
              </a:lnSpc>
              <a:tabLst/>
            </a:pPr>
            <a:r>
              <a:rPr sz="18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Protects</a:t>
            </a:r>
            <a:endParaRPr sz="18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spcBef>
                <a:spcPts val="293"/>
              </a:spcBef>
              <a:tabLst/>
            </a:pPr>
            <a:r>
              <a:rPr sz="1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Chromatograph</a:t>
            </a:r>
            <a:endParaRPr sz="1800" dirty="0">
              <a:latin typeface="Arial"/>
              <a:ea typeface="Arial"/>
              <a:cs typeface="Arial"/>
            </a:endParaRPr>
          </a:p>
          <a:p>
            <a:pPr marL="247650" algn="l" rtl="0" eaLnBrk="0">
              <a:lnSpc>
                <a:spcPts val="2453"/>
              </a:lnSpc>
              <a:spcBef>
                <a:spcPts val="300"/>
              </a:spcBef>
              <a:tabLst/>
            </a:pPr>
            <a:r>
              <a:rPr sz="18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Use</a:t>
            </a:r>
            <a:r>
              <a:rPr sz="1800" kern="0" spc="1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8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longer.</a:t>
            </a:r>
            <a:endParaRPr sz="1800" dirty="0">
              <a:latin typeface="Arial"/>
              <a:ea typeface="Arial"/>
              <a:cs typeface="Arial"/>
            </a:endParaRPr>
          </a:p>
        </p:txBody>
      </p:sp>
      <p:sp>
        <p:nvSpPr>
          <p:cNvPr id="28" name="textbox 28"/>
          <p:cNvSpPr/>
          <p:nvPr/>
        </p:nvSpPr>
        <p:spPr>
          <a:xfrm>
            <a:off x="1447775" y="11958360"/>
            <a:ext cx="1356994" cy="8699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6320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indent="43815" algn="l" rtl="0" eaLnBrk="0">
              <a:lnSpc>
                <a:spcPct val="103000"/>
              </a:lnSpc>
              <a:tabLst/>
            </a:pPr>
            <a:r>
              <a:rPr sz="18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Intuitive</a:t>
            </a:r>
            <a:r>
              <a:rPr sz="18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8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</a:t>
            </a:r>
            <a:r>
              <a:rPr sz="18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</a:t>
            </a:r>
            <a:r>
              <a:rPr sz="1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eye-catching</a:t>
            </a:r>
            <a:r>
              <a:rPr sz="18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8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flow  display</a:t>
            </a:r>
            <a:endParaRPr sz="1800" dirty="0">
              <a:latin typeface="Arial"/>
              <a:ea typeface="Arial"/>
              <a:cs typeface="Arial"/>
            </a:endParaRPr>
          </a:p>
        </p:txBody>
      </p:sp>
      <p:sp>
        <p:nvSpPr>
          <p:cNvPr id="30" name="textbox 30"/>
          <p:cNvSpPr/>
          <p:nvPr/>
        </p:nvSpPr>
        <p:spPr>
          <a:xfrm>
            <a:off x="1168440" y="10182072"/>
            <a:ext cx="1526539" cy="59499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247015" algn="l" rtl="0" eaLnBrk="0">
              <a:lnSpc>
                <a:spcPts val="2241"/>
              </a:lnSpc>
              <a:tabLst/>
            </a:pPr>
            <a:r>
              <a:rPr sz="18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LCD</a:t>
            </a:r>
            <a:r>
              <a:rPr sz="1800" kern="0" spc="1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8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liquid</a:t>
            </a:r>
            <a:endParaRPr sz="18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2241"/>
              </a:lnSpc>
              <a:tabLst/>
            </a:pPr>
            <a:r>
              <a:rPr sz="1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crystal</a:t>
            </a:r>
            <a:r>
              <a:rPr sz="18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display</a:t>
            </a:r>
            <a:endParaRPr sz="1800" dirty="0">
              <a:latin typeface="Arial"/>
              <a:ea typeface="Arial"/>
              <a:cs typeface="Arial"/>
            </a:endParaRPr>
          </a:p>
        </p:txBody>
      </p:sp>
      <p:sp>
        <p:nvSpPr>
          <p:cNvPr id="32" name="textbox 32"/>
          <p:cNvSpPr/>
          <p:nvPr/>
        </p:nvSpPr>
        <p:spPr>
          <a:xfrm>
            <a:off x="5918226" y="10262924"/>
            <a:ext cx="1392555" cy="56578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2581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399415" indent="-386715" algn="l" rtl="0" eaLnBrk="0">
              <a:lnSpc>
                <a:spcPct val="100000"/>
              </a:lnSpc>
              <a:tabLst/>
            </a:pPr>
            <a:r>
              <a:rPr sz="1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Non-backf</a:t>
            </a:r>
            <a:r>
              <a:rPr sz="18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low</a:t>
            </a:r>
            <a:r>
              <a:rPr sz="1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8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Device</a:t>
            </a:r>
            <a:endParaRPr sz="1800" dirty="0">
              <a:latin typeface="Arial"/>
              <a:ea typeface="Arial"/>
              <a:cs typeface="Arial"/>
            </a:endParaRPr>
          </a:p>
        </p:txBody>
      </p:sp>
      <p:pic>
        <p:nvPicPr>
          <p:cNvPr id="34" name="picture 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682767" y="11093457"/>
            <a:ext cx="742905" cy="736591"/>
          </a:xfrm>
          <a:prstGeom prst="rect">
            <a:avLst/>
          </a:prstGeom>
        </p:spPr>
      </p:pic>
      <p:pic>
        <p:nvPicPr>
          <p:cNvPr id="36" name="picture 3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3956091" y="11118817"/>
            <a:ext cx="761975" cy="692245"/>
          </a:xfrm>
          <a:prstGeom prst="rect">
            <a:avLst/>
          </a:prstGeom>
        </p:spPr>
      </p:pic>
      <p:pic>
        <p:nvPicPr>
          <p:cNvPr id="38" name="picture 3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625640" y="9448741"/>
            <a:ext cx="800032" cy="603292"/>
          </a:xfrm>
          <a:prstGeom prst="rect">
            <a:avLst/>
          </a:prstGeom>
        </p:spPr>
      </p:pic>
      <p:sp>
        <p:nvSpPr>
          <p:cNvPr id="40" name="textbox 40"/>
          <p:cNvSpPr/>
          <p:nvPr/>
        </p:nvSpPr>
        <p:spPr>
          <a:xfrm>
            <a:off x="3809982" y="10312387"/>
            <a:ext cx="1017905" cy="5175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213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222250" algn="l" rtl="0" eaLnBrk="0">
              <a:lnSpc>
                <a:spcPct val="81000"/>
              </a:lnSpc>
              <a:tabLst/>
            </a:pPr>
            <a:r>
              <a:rPr sz="18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Silent</a:t>
            </a:r>
            <a:endParaRPr sz="18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2000"/>
              </a:lnSpc>
              <a:spcBef>
                <a:spcPts val="344"/>
              </a:spcBef>
              <a:tabLst/>
            </a:pPr>
            <a:r>
              <a:rPr sz="1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Operation</a:t>
            </a:r>
            <a:endParaRPr sz="1800" dirty="0">
              <a:latin typeface="Arial"/>
              <a:ea typeface="Arial"/>
              <a:cs typeface="Arial"/>
            </a:endParaRPr>
          </a:p>
        </p:txBody>
      </p:sp>
      <p:pic>
        <p:nvPicPr>
          <p:cNvPr id="42" name="picture 4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6197575" y="11099830"/>
            <a:ext cx="647720" cy="736591"/>
          </a:xfrm>
          <a:prstGeom prst="rect">
            <a:avLst/>
          </a:prstGeom>
        </p:spPr>
      </p:pic>
      <p:pic>
        <p:nvPicPr>
          <p:cNvPr id="44" name="picture 4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6280158" y="9385277"/>
            <a:ext cx="539767" cy="717605"/>
          </a:xfrm>
          <a:prstGeom prst="rect">
            <a:avLst/>
          </a:prstGeom>
        </p:spPr>
      </p:pic>
      <p:sp>
        <p:nvSpPr>
          <p:cNvPr id="46" name="textbox 46"/>
          <p:cNvSpPr/>
          <p:nvPr/>
        </p:nvSpPr>
        <p:spPr>
          <a:xfrm>
            <a:off x="6064236" y="8414843"/>
            <a:ext cx="1057910" cy="33718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ts val="2453"/>
              </a:lnSpc>
              <a:tabLst/>
            </a:pPr>
            <a:r>
              <a:rPr sz="1700" kern="0" spc="-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LC-HG-300</a:t>
            </a:r>
            <a:endParaRPr sz="17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 48"/>
          <p:cNvSpPr/>
          <p:nvPr/>
        </p:nvSpPr>
        <p:spPr>
          <a:xfrm>
            <a:off x="1889125" y="4686300"/>
            <a:ext cx="4762500" cy="3721100"/>
          </a:xfrm>
          <a:prstGeom prst="rect">
            <a:avLst/>
          </a:prstGeom>
          <a:solidFill>
            <a:srgbClr val="F1F1F1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50" name="picture 5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482990" y="6076950"/>
            <a:ext cx="2133600" cy="1733548"/>
          </a:xfrm>
          <a:prstGeom prst="rect">
            <a:avLst/>
          </a:prstGeom>
        </p:spPr>
      </p:pic>
      <p:sp>
        <p:nvSpPr>
          <p:cNvPr id="52" name="textbox 52"/>
          <p:cNvSpPr/>
          <p:nvPr/>
        </p:nvSpPr>
        <p:spPr>
          <a:xfrm>
            <a:off x="2466975" y="6435734"/>
            <a:ext cx="546100" cy="88709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76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LCD Screen-</a:t>
            </a:r>
            <a:endParaRPr sz="700" dirty="0">
              <a:latin typeface="Arial"/>
              <a:ea typeface="Arial"/>
              <a:cs typeface="Arial"/>
            </a:endParaRPr>
          </a:p>
          <a:p>
            <a:pPr marL="146050" algn="l" rtl="0" eaLnBrk="0">
              <a:lnSpc>
                <a:spcPct val="81000"/>
              </a:lnSpc>
              <a:spcBef>
                <a:spcPts val="1070"/>
              </a:spcBef>
              <a:tabLst/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Pressure</a:t>
            </a:r>
            <a:endParaRPr sz="700" dirty="0">
              <a:latin typeface="Arial"/>
              <a:ea typeface="Arial"/>
              <a:cs typeface="Arial"/>
            </a:endParaRPr>
          </a:p>
          <a:p>
            <a:pPr marL="12700" indent="247650" algn="l" rtl="0" eaLnBrk="0">
              <a:lnSpc>
                <a:spcPct val="85000"/>
              </a:lnSpc>
              <a:spcBef>
                <a:spcPts val="318"/>
              </a:spcBef>
              <a:tabLst>
                <a:tab pos="94614" algn="l"/>
              </a:tabLst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gauge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	</a:t>
            </a:r>
            <a:r>
              <a:rPr sz="7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Liquid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Leve</a:t>
            </a:r>
            <a:r>
              <a:rPr sz="700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Display</a:t>
            </a:r>
            <a:r>
              <a:rPr sz="6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Gauge</a:t>
            </a:r>
            <a:endParaRPr sz="600" dirty="0">
              <a:latin typeface="Arial"/>
              <a:ea typeface="Arial"/>
              <a:cs typeface="Arial"/>
            </a:endParaRPr>
          </a:p>
          <a:p>
            <a:pPr marL="234950" algn="l" rtl="0" eaLnBrk="0">
              <a:lnSpc>
                <a:spcPct val="81000"/>
              </a:lnSpc>
              <a:spcBef>
                <a:spcPts val="462"/>
              </a:spcBef>
              <a:tabLst/>
            </a:pPr>
            <a:r>
              <a:rPr sz="7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Power</a:t>
            </a:r>
            <a:endParaRPr sz="700" dirty="0">
              <a:latin typeface="Arial"/>
              <a:ea typeface="Arial"/>
              <a:cs typeface="Arial"/>
            </a:endParaRPr>
          </a:p>
          <a:p>
            <a:pPr marL="222250" algn="l" rtl="0" eaLnBrk="0">
              <a:lnSpc>
                <a:spcPct val="82000"/>
              </a:lnSpc>
              <a:spcBef>
                <a:spcPts val="161"/>
              </a:spcBef>
              <a:tabLst/>
            </a:pPr>
            <a:r>
              <a:rPr sz="7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Switch</a:t>
            </a:r>
            <a:endParaRPr sz="700" dirty="0">
              <a:latin typeface="Arial"/>
              <a:ea typeface="Arial"/>
              <a:cs typeface="Arial"/>
            </a:endParaRPr>
          </a:p>
        </p:txBody>
      </p:sp>
      <p:sp>
        <p:nvSpPr>
          <p:cNvPr id="54" name="textbox 54"/>
          <p:cNvSpPr/>
          <p:nvPr/>
        </p:nvSpPr>
        <p:spPr>
          <a:xfrm>
            <a:off x="3616309" y="5285030"/>
            <a:ext cx="1245235" cy="34353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769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1200" kern="0" spc="-50" dirty="0">
                <a:solidFill>
                  <a:srgbClr val="204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200" b="1" kern="0" spc="-50" dirty="0">
                <a:solidFill>
                  <a:srgbClr val="204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nstrument</a:t>
            </a:r>
            <a:r>
              <a:rPr sz="1200" b="1" kern="0" spc="50" dirty="0">
                <a:solidFill>
                  <a:srgbClr val="204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200" b="1" kern="0" spc="-50" dirty="0">
                <a:solidFill>
                  <a:srgbClr val="204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</a:t>
            </a:r>
            <a:r>
              <a:rPr sz="1200" b="1" kern="0" spc="-60" dirty="0">
                <a:solidFill>
                  <a:srgbClr val="204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tails</a:t>
            </a:r>
            <a:endParaRPr sz="12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8000"/>
              </a:lnSpc>
              <a:tabLst/>
            </a:pPr>
            <a:endParaRPr sz="300" dirty="0">
              <a:latin typeface="Arial"/>
              <a:ea typeface="Arial"/>
              <a:cs typeface="Arial"/>
            </a:endParaRPr>
          </a:p>
          <a:p>
            <a:pPr marL="355600" algn="l" rtl="0" eaLnBrk="0">
              <a:lnSpc>
                <a:spcPts val="954"/>
              </a:lnSpc>
              <a:spcBef>
                <a:spcPts val="2"/>
              </a:spcBef>
              <a:tabLst/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Instrument details</a:t>
            </a:r>
            <a:endParaRPr sz="700" dirty="0">
              <a:latin typeface="Arial"/>
              <a:ea typeface="Arial"/>
              <a:cs typeface="Arial"/>
            </a:endParaRPr>
          </a:p>
        </p:txBody>
      </p:sp>
      <p:sp>
        <p:nvSpPr>
          <p:cNvPr id="56" name="textbox 56"/>
          <p:cNvSpPr/>
          <p:nvPr/>
        </p:nvSpPr>
        <p:spPr>
          <a:xfrm>
            <a:off x="5603890" y="6026484"/>
            <a:ext cx="375920" cy="109346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60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3000"/>
              </a:lnSpc>
              <a:tabLst/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Liquid</a:t>
            </a:r>
            <a:endParaRPr sz="6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3000"/>
              </a:lnSpc>
              <a:spcBef>
                <a:spcPts val="73"/>
              </a:spcBef>
              <a:tabLst/>
            </a:pPr>
            <a:r>
              <a:rPr sz="6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Filing</a:t>
            </a:r>
            <a:r>
              <a:rPr sz="600" b="1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Port</a:t>
            </a:r>
            <a:endParaRPr sz="6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02000"/>
              </a:lnSpc>
              <a:spcBef>
                <a:spcPts val="221"/>
              </a:spcBef>
              <a:tabLst/>
            </a:pPr>
            <a:r>
              <a:rPr sz="7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Cooling   </a:t>
            </a:r>
            <a:r>
              <a:rPr sz="7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holes</a:t>
            </a:r>
            <a:endParaRPr sz="7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6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8000"/>
              </a:lnSpc>
              <a:spcBef>
                <a:spcPts val="217"/>
              </a:spcBef>
              <a:tabLst/>
            </a:pPr>
            <a:r>
              <a:rPr sz="7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Drying</a:t>
            </a:r>
            <a:endParaRPr sz="7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909"/>
              </a:lnSpc>
              <a:tabLst/>
            </a:pPr>
            <a:r>
              <a:rPr sz="7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Tube</a:t>
            </a:r>
            <a:endParaRPr sz="700" dirty="0">
              <a:latin typeface="Arial"/>
              <a:ea typeface="Arial"/>
              <a:cs typeface="Arial"/>
            </a:endParaRPr>
          </a:p>
        </p:txBody>
      </p:sp>
      <p:sp>
        <p:nvSpPr>
          <p:cNvPr id="58" name="textbox 58"/>
          <p:cNvSpPr/>
          <p:nvPr/>
        </p:nvSpPr>
        <p:spPr>
          <a:xfrm>
            <a:off x="3228975" y="7894847"/>
            <a:ext cx="1927860" cy="1466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954"/>
              </a:lnSpc>
              <a:tabLst/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-LG-HG-300/500/1000/2000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Extern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  Structure</a:t>
            </a:r>
            <a:endParaRPr sz="7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picture 6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889125" y="3152775"/>
            <a:ext cx="4762500" cy="6788150"/>
          </a:xfrm>
          <a:prstGeom prst="rect">
            <a:avLst/>
          </a:prstGeom>
        </p:spPr>
      </p:pic>
      <p:sp>
        <p:nvSpPr>
          <p:cNvPr id="62" name="textbox 62"/>
          <p:cNvSpPr/>
          <p:nvPr/>
        </p:nvSpPr>
        <p:spPr>
          <a:xfrm>
            <a:off x="2339959" y="4402793"/>
            <a:ext cx="3958590" cy="457580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90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01600" algn="l" rtl="0" eaLnBrk="0">
              <a:lnSpc>
                <a:spcPct val="83000"/>
              </a:lnSpc>
              <a:tabLst/>
            </a:pPr>
            <a:r>
              <a:rPr sz="1400" b="1" kern="0" spc="-10" dirty="0">
                <a:solidFill>
                  <a:srgbClr val="60C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Fully automatic alarm system</a:t>
            </a:r>
            <a:endParaRPr sz="14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5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0650" algn="l" rtl="0" eaLnBrk="0">
              <a:lnSpc>
                <a:spcPct val="84000"/>
              </a:lnSpc>
              <a:spcBef>
                <a:spcPts val="309"/>
              </a:spcBef>
              <a:tabLst/>
            </a:pP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Leakage</a:t>
            </a:r>
            <a:r>
              <a:rPr sz="1000" b="1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overcurrent</a:t>
            </a:r>
            <a:r>
              <a:rPr sz="1000" b="1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overheat</a:t>
            </a: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517650" algn="l" rtl="0" eaLnBrk="0">
              <a:lnSpc>
                <a:spcPct val="84000"/>
              </a:lnSpc>
              <a:spcBef>
                <a:spcPts val="423"/>
              </a:spcBef>
              <a:tabLst/>
            </a:pPr>
            <a:r>
              <a:rPr sz="1400" kern="0" spc="10" dirty="0">
                <a:solidFill>
                  <a:srgbClr val="809088">
                    <a:alpha val="100000"/>
                  </a:srgbClr>
                </a:solidFill>
                <a:latin typeface="Arial"/>
                <a:ea typeface="Arial"/>
                <a:cs typeface="Arial"/>
              </a:rPr>
              <a:t>uICHLEN</a:t>
            </a:r>
            <a:endParaRPr sz="14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6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562100" algn="l" rtl="0" eaLnBrk="0">
              <a:lnSpc>
                <a:spcPct val="81000"/>
              </a:lnSpc>
              <a:spcBef>
                <a:spcPts val="184"/>
              </a:spcBef>
              <a:tabLst/>
            </a:pPr>
            <a:r>
              <a:rPr sz="600" b="1" kern="0" spc="-10" dirty="0">
                <a:solidFill>
                  <a:srgbClr val="209070">
                    <a:alpha val="100000"/>
                  </a:srgbClr>
                </a:solidFill>
                <a:latin typeface="Arial"/>
                <a:ea typeface="Arial"/>
                <a:cs typeface="Arial"/>
              </a:rPr>
              <a:t>Flow</a:t>
            </a:r>
            <a:r>
              <a:rPr sz="600" b="1" kern="0" spc="30" dirty="0">
                <a:solidFill>
                  <a:srgbClr val="20907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600" b="1" kern="0" spc="-10" dirty="0">
                <a:solidFill>
                  <a:srgbClr val="209070">
                    <a:alpha val="100000"/>
                  </a:srgbClr>
                </a:solidFill>
                <a:latin typeface="Arial"/>
                <a:ea typeface="Arial"/>
                <a:cs typeface="Arial"/>
              </a:rPr>
              <a:t>rate(L/min)</a:t>
            </a:r>
            <a:endParaRPr sz="6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8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7000"/>
              </a:lnSpc>
              <a:spcBef>
                <a:spcPts val="156"/>
              </a:spcBef>
              <a:tabLst/>
            </a:pPr>
            <a:r>
              <a:rPr sz="5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Water</a:t>
            </a:r>
            <a:r>
              <a:rPr sz="500" b="1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overflow</a:t>
            </a:r>
            <a:r>
              <a:rPr sz="500" b="1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protection</a:t>
            </a:r>
            <a:endParaRPr sz="5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4000"/>
              </a:lnSpc>
              <a:spcBef>
                <a:spcPts val="279"/>
              </a:spcBef>
              <a:tabLst/>
            </a:pPr>
            <a:r>
              <a:rPr sz="500" b="1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function</a:t>
            </a:r>
            <a:endParaRPr sz="5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7000"/>
              </a:lnSpc>
              <a:spcBef>
                <a:spcPts val="519"/>
              </a:spcBef>
              <a:tabLst/>
            </a:pPr>
            <a:r>
              <a:rPr sz="5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Effectively protects</a:t>
            </a:r>
            <a:r>
              <a:rPr sz="5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gas</a:t>
            </a:r>
            <a:r>
              <a:rPr sz="500" b="1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phase</a:t>
            </a:r>
            <a:endParaRPr sz="5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spcBef>
                <a:spcPts val="520"/>
              </a:spcBef>
              <a:tabLst/>
            </a:pPr>
            <a:r>
              <a:rPr sz="6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Chromatogr</a:t>
            </a:r>
            <a:r>
              <a:rPr sz="6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aph</a:t>
            </a:r>
            <a:r>
              <a:rPr sz="600" b="1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6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from</a:t>
            </a:r>
            <a:endParaRPr sz="6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0000"/>
              </a:lnSpc>
              <a:spcBef>
                <a:spcPts val="374"/>
              </a:spcBef>
              <a:tabLst/>
            </a:pPr>
            <a:r>
              <a:rPr sz="6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damage</a:t>
            </a:r>
            <a:endParaRPr sz="6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2768600" algn="l" rtl="0" eaLnBrk="0">
              <a:lnSpc>
                <a:spcPct val="76000"/>
              </a:lnSpc>
              <a:spcBef>
                <a:spcPts val="185"/>
              </a:spcBef>
              <a:tabLst/>
            </a:pPr>
            <a:r>
              <a:rPr sz="600" b="1" kern="0" spc="-20" dirty="0">
                <a:solidFill>
                  <a:srgbClr val="FFFFFF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Low water leve</a:t>
            </a:r>
            <a:r>
              <a:rPr sz="600" b="1" kern="0" spc="-30" dirty="0">
                <a:solidFill>
                  <a:srgbClr val="FFFFFF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l alarm</a:t>
            </a:r>
            <a:endParaRPr sz="600" dirty="0">
              <a:latin typeface="Times New Roman"/>
              <a:ea typeface="Times New Roman"/>
              <a:cs typeface="Times New Roman"/>
            </a:endParaRPr>
          </a:p>
          <a:p>
            <a:pPr algn="r" rtl="0" eaLnBrk="0">
              <a:lnSpc>
                <a:spcPct val="77000"/>
              </a:lnSpc>
              <a:spcBef>
                <a:spcPts val="925"/>
              </a:spcBef>
              <a:tabLst/>
            </a:pPr>
            <a:r>
              <a:rPr sz="600" b="1" kern="0" spc="-10" dirty="0">
                <a:solidFill>
                  <a:srgbClr val="FFFFFF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Ensures electrolyti</a:t>
            </a:r>
            <a:r>
              <a:rPr sz="600" b="1" kern="0" spc="-20" dirty="0">
                <a:solidFill>
                  <a:srgbClr val="FFFFFF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c cell not to</a:t>
            </a:r>
            <a:r>
              <a:rPr sz="600" b="1" kern="0" spc="10" dirty="0">
                <a:solidFill>
                  <a:srgbClr val="FFFFFF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600" b="1" kern="0" spc="-20" dirty="0">
                <a:solidFill>
                  <a:srgbClr val="FFFFFF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dr</a:t>
            </a:r>
            <a:r>
              <a:rPr sz="600" b="1" kern="0" spc="0" dirty="0">
                <a:solidFill>
                  <a:srgbClr val="FFFFFF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600" b="1" kern="0" spc="-20" dirty="0">
                <a:solidFill>
                  <a:srgbClr val="FFFFFF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burn</a:t>
            </a:r>
            <a:endParaRPr sz="600" dirty="0">
              <a:latin typeface="Times New Roman"/>
              <a:ea typeface="Times New Roman"/>
              <a:cs typeface="Times New Roman"/>
            </a:endParaRPr>
          </a:p>
          <a:p>
            <a:pPr algn="l" rtl="0" eaLnBrk="0">
              <a:lnSpc>
                <a:spcPct val="11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727200" algn="l" rtl="0" eaLnBrk="0">
              <a:lnSpc>
                <a:spcPct val="80000"/>
              </a:lnSpc>
              <a:spcBef>
                <a:spcPts val="183"/>
              </a:spcBef>
              <a:tabLst/>
            </a:pPr>
            <a:r>
              <a:rPr sz="600" kern="0" spc="-10" dirty="0">
                <a:solidFill>
                  <a:srgbClr val="305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Electricity</a:t>
            </a:r>
            <a:endParaRPr sz="6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727200" algn="l" rtl="0" eaLnBrk="0">
              <a:lnSpc>
                <a:spcPct val="81000"/>
              </a:lnSpc>
              <a:spcBef>
                <a:spcPts val="186"/>
              </a:spcBef>
              <a:tabLst/>
            </a:pPr>
            <a:r>
              <a:rPr sz="6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    Pure</a:t>
            </a:r>
            <a:r>
              <a:rPr sz="600" b="1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6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Water</a:t>
            </a:r>
            <a:endParaRPr sz="6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4000"/>
              </a:lnSpc>
              <a:tabLst/>
            </a:pPr>
            <a:endParaRPr sz="200" dirty="0">
              <a:latin typeface="Arial"/>
              <a:ea typeface="Arial"/>
              <a:cs typeface="Arial"/>
            </a:endParaRPr>
          </a:p>
          <a:p>
            <a:pPr marL="1727200" algn="l" rtl="0" eaLnBrk="0">
              <a:lnSpc>
                <a:spcPct val="81000"/>
              </a:lnSpc>
              <a:tabLst/>
            </a:pPr>
            <a:r>
              <a:rPr sz="6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Hydrogen</a:t>
            </a:r>
            <a:r>
              <a:rPr sz="6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</a:t>
            </a:r>
            <a:r>
              <a:rPr sz="6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Generator</a:t>
            </a:r>
            <a:endParaRPr sz="6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1600000">
            <a:off x="2225690" y="4757233"/>
            <a:ext cx="4004145" cy="1799117"/>
            <a:chOff x="0" y="0"/>
            <a:chExt cx="4004145" cy="1799117"/>
          </a:xfrm>
        </p:grpSpPr>
        <p:pic>
          <p:nvPicPr>
            <p:cNvPr id="64" name="picture 6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6334" y="40213"/>
              <a:ext cx="3409950" cy="1758904"/>
            </a:xfrm>
            <a:prstGeom prst="rect">
              <a:avLst/>
            </a:prstGeom>
          </p:spPr>
        </p:pic>
        <p:sp>
          <p:nvSpPr>
            <p:cNvPr id="66" name="textbox 66"/>
            <p:cNvSpPr/>
            <p:nvPr/>
          </p:nvSpPr>
          <p:spPr>
            <a:xfrm>
              <a:off x="-12700" y="-12700"/>
              <a:ext cx="3927475" cy="167386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24000"/>
                </a:lnSpc>
                <a:tabLst/>
              </a:pPr>
              <a:endParaRPr sz="400" dirty="0">
                <a:latin typeface="Arial"/>
                <a:ea typeface="Arial"/>
                <a:cs typeface="Arial"/>
              </a:endParaRPr>
            </a:p>
            <a:p>
              <a:pPr marL="3402965" algn="l" rtl="0" eaLnBrk="0">
                <a:lnSpc>
                  <a:spcPct val="72000"/>
                </a:lnSpc>
                <a:tabLst/>
              </a:pPr>
              <a:r>
                <a:rPr sz="900" kern="0" spc="-20" baseline="-11575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i</a:t>
              </a:r>
              <a:r>
                <a:rPr sz="500" kern="0" spc="-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        </a:t>
              </a:r>
              <a:r>
                <a:rPr sz="900" kern="0" spc="-20" baseline="-11575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t</a:t>
              </a:r>
              <a:r>
                <a:rPr sz="500" kern="0" spc="8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900" kern="0" spc="-20" baseline="-11575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on</a:t>
              </a:r>
              <a:endParaRPr sz="900" baseline="-11575" dirty="0">
                <a:latin typeface="Arial"/>
                <a:ea typeface="Arial"/>
                <a:cs typeface="Arial"/>
              </a:endParaRPr>
            </a:p>
            <a:p>
              <a:pPr marL="3403600" algn="l" rtl="0" eaLnBrk="0">
                <a:lnSpc>
                  <a:spcPct val="75000"/>
                </a:lnSpc>
                <a:spcBef>
                  <a:spcPts val="215"/>
                </a:spcBef>
                <a:tabLst/>
              </a:pPr>
              <a:r>
                <a:rPr sz="700" kern="0" spc="-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port</a:t>
              </a:r>
              <a:endParaRPr sz="700" dirty="0">
                <a:latin typeface="Arial"/>
                <a:ea typeface="Arial"/>
                <a:cs typeface="Arial"/>
              </a:endParaRPr>
            </a:p>
            <a:p>
              <a:pPr algn="r" rtl="0" eaLnBrk="0">
                <a:lnSpc>
                  <a:spcPct val="80000"/>
                </a:lnSpc>
                <a:spcBef>
                  <a:spcPts val="1229"/>
                </a:spcBef>
                <a:tabLst/>
              </a:pPr>
              <a:r>
                <a:rPr sz="700" b="1" kern="0" spc="-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Liquid</a:t>
              </a:r>
              <a:r>
                <a:rPr sz="700" b="1" kern="0" spc="1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700" b="1" kern="0" spc="-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Level</a:t>
              </a:r>
              <a:endParaRPr sz="700" dirty="0">
                <a:latin typeface="Arial"/>
                <a:ea typeface="Arial"/>
                <a:cs typeface="Arial"/>
              </a:endParaRPr>
            </a:p>
            <a:p>
              <a:pPr marL="266065" algn="l" rtl="0" eaLnBrk="0">
                <a:lnSpc>
                  <a:spcPct val="82000"/>
                </a:lnSpc>
                <a:spcBef>
                  <a:spcPts val="40"/>
                </a:spcBef>
                <a:tabLst/>
              </a:pPr>
              <a:r>
                <a:rPr sz="700" b="1" kern="0" spc="-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LCD</a:t>
              </a:r>
              <a:r>
                <a:rPr sz="700" b="1" kern="0" spc="6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</a:t>
              </a:r>
              <a:r>
                <a:rPr sz="700" b="1" kern="0" spc="-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Screen</a:t>
              </a:r>
              <a:endParaRPr sz="700" dirty="0">
                <a:latin typeface="Arial"/>
                <a:ea typeface="Arial"/>
                <a:cs typeface="Arial"/>
              </a:endParaRPr>
            </a:p>
            <a:p>
              <a:pPr marL="374650" algn="l" rtl="0" eaLnBrk="0">
                <a:lnSpc>
                  <a:spcPts val="954"/>
                </a:lnSpc>
                <a:spcBef>
                  <a:spcPts val="125"/>
                </a:spcBef>
                <a:tabLst/>
              </a:pPr>
              <a:r>
                <a:rPr sz="600" kern="0" spc="-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Normal</a:t>
              </a:r>
              <a:r>
                <a:rPr sz="600" kern="0" spc="5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600" kern="0" spc="-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liquid</a:t>
              </a:r>
              <a:endParaRPr sz="600" dirty="0">
                <a:latin typeface="Arial"/>
                <a:ea typeface="Arial"/>
                <a:cs typeface="Arial"/>
              </a:endParaRPr>
            </a:p>
            <a:p>
              <a:pPr marL="12700" algn="l" rtl="0" eaLnBrk="0">
                <a:lnSpc>
                  <a:spcPct val="86000"/>
                </a:lnSpc>
                <a:spcBef>
                  <a:spcPts val="910"/>
                </a:spcBef>
                <a:tabLst/>
              </a:pPr>
              <a:r>
                <a:rPr sz="800" b="1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/Alarm</a:t>
              </a:r>
              <a:r>
                <a:rPr sz="800" b="1" kern="0" spc="1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b="1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indicator light</a:t>
              </a:r>
              <a:endParaRPr sz="800" dirty="0">
                <a:latin typeface="Arial"/>
                <a:ea typeface="Arial"/>
                <a:cs typeface="Arial"/>
              </a:endParaRPr>
            </a:p>
            <a:p>
              <a:pPr marL="469900" algn="l" rtl="0" eaLnBrk="0">
                <a:lnSpc>
                  <a:spcPct val="81000"/>
                </a:lnSpc>
                <a:spcBef>
                  <a:spcPts val="756"/>
                </a:spcBef>
                <a:tabLst/>
              </a:pPr>
              <a:r>
                <a:rPr sz="700" kern="0" spc="-4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Pressure</a:t>
              </a:r>
              <a:endParaRPr sz="700" dirty="0">
                <a:latin typeface="Arial"/>
                <a:ea typeface="Arial"/>
                <a:cs typeface="Arial"/>
              </a:endParaRPr>
            </a:p>
            <a:p>
              <a:pPr marL="558165" algn="l" rtl="0" eaLnBrk="0">
                <a:lnSpc>
                  <a:spcPts val="543"/>
                </a:lnSpc>
                <a:spcBef>
                  <a:spcPts val="217"/>
                </a:spcBef>
                <a:tabLst/>
              </a:pPr>
              <a:r>
                <a:rPr sz="7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gauge</a:t>
              </a:r>
              <a:endParaRPr sz="700" dirty="0">
                <a:latin typeface="Arial"/>
                <a:ea typeface="Arial"/>
                <a:cs typeface="Arial"/>
              </a:endParaRPr>
            </a:p>
            <a:p>
              <a:pPr marL="584200" algn="l" rtl="0" eaLnBrk="0">
                <a:lnSpc>
                  <a:spcPts val="531"/>
                </a:lnSpc>
                <a:spcBef>
                  <a:spcPts val="63"/>
                </a:spcBef>
                <a:tabLst/>
              </a:pPr>
              <a:r>
                <a:rPr sz="700" kern="0" spc="-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Bleed</a:t>
              </a:r>
              <a:endParaRPr sz="700" dirty="0">
                <a:latin typeface="Arial"/>
                <a:ea typeface="Arial"/>
                <a:cs typeface="Arial"/>
              </a:endParaRPr>
            </a:p>
            <a:p>
              <a:pPr marL="603250" algn="l" rtl="0" eaLnBrk="0">
                <a:lnSpc>
                  <a:spcPts val="954"/>
                </a:lnSpc>
                <a:tabLst/>
              </a:pPr>
              <a:r>
                <a:rPr sz="700" kern="0" spc="-3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valve</a:t>
              </a:r>
              <a:endParaRPr sz="700" dirty="0">
                <a:latin typeface="Arial"/>
                <a:ea typeface="Arial"/>
                <a:cs typeface="Arial"/>
              </a:endParaRPr>
            </a:p>
            <a:p>
              <a:pPr marL="501015" algn="l" rtl="0" eaLnBrk="0">
                <a:lnSpc>
                  <a:spcPct val="81000"/>
                </a:lnSpc>
                <a:spcBef>
                  <a:spcPts val="360"/>
                </a:spcBef>
                <a:tabLst/>
              </a:pPr>
              <a:r>
                <a:rPr sz="700" kern="0" spc="-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Power</a:t>
              </a:r>
              <a:endParaRPr sz="7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82000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488950" algn="l" rtl="0" eaLnBrk="0">
                <a:lnSpc>
                  <a:spcPct val="81000"/>
                </a:lnSpc>
                <a:spcBef>
                  <a:spcPts val="1"/>
                </a:spcBef>
                <a:tabLst/>
              </a:pPr>
              <a:r>
                <a:rPr sz="7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Switch</a:t>
              </a:r>
              <a:endParaRPr sz="700" dirty="0">
                <a:latin typeface="Arial"/>
                <a:ea typeface="Arial"/>
                <a:cs typeface="Arial"/>
              </a:endParaRPr>
            </a:p>
          </p:txBody>
        </p:sp>
        <p:sp>
          <p:nvSpPr>
            <p:cNvPr id="68" name="textbox 68"/>
            <p:cNvSpPr/>
            <p:nvPr/>
          </p:nvSpPr>
          <p:spPr>
            <a:xfrm>
              <a:off x="3566947" y="50502"/>
              <a:ext cx="38100" cy="10985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3263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12700" algn="l" rtl="0" eaLnBrk="0">
                <a:lnSpc>
                  <a:spcPct val="79000"/>
                </a:lnSpc>
                <a:tabLst/>
              </a:pPr>
              <a:r>
                <a:rPr sz="7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i</a:t>
              </a:r>
              <a:endParaRPr sz="700" dirty="0">
                <a:latin typeface="Arial"/>
                <a:ea typeface="Arial"/>
                <a:cs typeface="Arial"/>
              </a:endParaRPr>
            </a:p>
          </p:txBody>
        </p:sp>
        <p:sp>
          <p:nvSpPr>
            <p:cNvPr id="70" name="textbox 70"/>
            <p:cNvSpPr/>
            <p:nvPr/>
          </p:nvSpPr>
          <p:spPr>
            <a:xfrm>
              <a:off x="3573964" y="3657"/>
              <a:ext cx="46990" cy="9334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3341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12700" algn="l" rtl="0" eaLnBrk="0">
                <a:lnSpc>
                  <a:spcPts val="534"/>
                </a:lnSpc>
                <a:tabLst/>
              </a:pPr>
              <a:r>
                <a:rPr sz="700" kern="0" spc="-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r</a:t>
              </a:r>
              <a:endParaRPr sz="700" dirty="0">
                <a:latin typeface="Arial"/>
                <a:ea typeface="Arial"/>
                <a:cs typeface="Arial"/>
              </a:endParaRPr>
            </a:p>
          </p:txBody>
        </p:sp>
        <p:sp>
          <p:nvSpPr>
            <p:cNvPr id="72" name="textbox 72"/>
            <p:cNvSpPr/>
            <p:nvPr/>
          </p:nvSpPr>
          <p:spPr>
            <a:xfrm>
              <a:off x="3396160" y="23498"/>
              <a:ext cx="168910" cy="14605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6264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12700" algn="l" rtl="0" eaLnBrk="0">
                <a:lnSpc>
                  <a:spcPct val="131000"/>
                </a:lnSpc>
                <a:tabLst/>
              </a:pPr>
              <a:r>
                <a:rPr sz="600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njec</a:t>
              </a:r>
              <a:endParaRPr sz="600" dirty="0">
                <a:latin typeface="Arial"/>
                <a:ea typeface="Arial"/>
                <a:cs typeface="Arial"/>
              </a:endParaRPr>
            </a:p>
          </p:txBody>
        </p:sp>
        <p:sp>
          <p:nvSpPr>
            <p:cNvPr id="74" name="textbox 74"/>
            <p:cNvSpPr/>
            <p:nvPr/>
          </p:nvSpPr>
          <p:spPr>
            <a:xfrm>
              <a:off x="3392249" y="-12700"/>
              <a:ext cx="202564" cy="10667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649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12700" algn="l" rtl="0" eaLnBrk="0">
                <a:lnSpc>
                  <a:spcPct val="89000"/>
                </a:lnSpc>
                <a:tabLst/>
              </a:pPr>
              <a:r>
                <a:rPr sz="6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Wate</a:t>
              </a:r>
              <a:endParaRPr sz="600" dirty="0"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76" name="textbox 76"/>
          <p:cNvSpPr/>
          <p:nvPr/>
        </p:nvSpPr>
        <p:spPr>
          <a:xfrm>
            <a:off x="4613291" y="7357017"/>
            <a:ext cx="1480185" cy="15278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359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002030" indent="-989964" algn="l" rtl="0" eaLnBrk="0">
              <a:lnSpc>
                <a:spcPct val="97000"/>
              </a:lnSpc>
              <a:tabLst>
                <a:tab pos="989964" algn="l"/>
              </a:tabLst>
            </a:pPr>
            <a:r>
              <a:rPr sz="800" b="1" u="sng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	</a:t>
            </a:r>
            <a:r>
              <a:rPr sz="800" b="1" kern="0" spc="-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Hydrogen</a:t>
            </a: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outlet</a:t>
            </a:r>
            <a:endParaRPr sz="8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8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8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200" dirty="0">
              <a:latin typeface="Arial"/>
              <a:ea typeface="Arial"/>
              <a:cs typeface="Arial"/>
            </a:endParaRPr>
          </a:p>
          <a:p>
            <a:pPr marL="1002664" indent="-901700" algn="l" rtl="0" eaLnBrk="0">
              <a:lnSpc>
                <a:spcPct val="98000"/>
              </a:lnSpc>
              <a:tabLst>
                <a:tab pos="989964" algn="l"/>
              </a:tabLst>
            </a:pPr>
            <a:r>
              <a:rPr sz="800" b="1" u="sng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	</a:t>
            </a: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Power</a:t>
            </a: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8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outlet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pic>
        <p:nvPicPr>
          <p:cNvPr id="78" name="picture 7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775075" y="7159621"/>
            <a:ext cx="1022365" cy="1962125"/>
          </a:xfrm>
          <a:prstGeom prst="rect">
            <a:avLst/>
          </a:prstGeom>
        </p:spPr>
      </p:pic>
      <p:sp>
        <p:nvSpPr>
          <p:cNvPr id="80" name="textbox 80"/>
          <p:cNvSpPr/>
          <p:nvPr/>
        </p:nvSpPr>
        <p:spPr>
          <a:xfrm>
            <a:off x="3609975" y="4075338"/>
            <a:ext cx="1251585" cy="35623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768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1200" b="1" kern="0" spc="-40" dirty="0">
                <a:solidFill>
                  <a:srgbClr val="203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Instrument D</a:t>
            </a:r>
            <a:r>
              <a:rPr sz="1200" b="1" kern="0" spc="-50" dirty="0">
                <a:solidFill>
                  <a:srgbClr val="203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etails</a:t>
            </a:r>
            <a:endParaRPr sz="12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400" dirty="0">
              <a:latin typeface="Arial"/>
              <a:ea typeface="Arial"/>
              <a:cs typeface="Arial"/>
            </a:endParaRPr>
          </a:p>
          <a:p>
            <a:pPr marL="368300" algn="l" rtl="0" eaLnBrk="0">
              <a:lnSpc>
                <a:spcPts val="954"/>
              </a:lnSpc>
              <a:spcBef>
                <a:spcPts val="1"/>
              </a:spcBef>
              <a:tabLst/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Instrument details</a:t>
            </a:r>
            <a:endParaRPr sz="700" dirty="0">
              <a:latin typeface="Arial"/>
              <a:ea typeface="Arial"/>
              <a:cs typeface="Arial"/>
            </a:endParaRPr>
          </a:p>
        </p:txBody>
      </p:sp>
      <p:sp>
        <p:nvSpPr>
          <p:cNvPr id="82" name="textbox 82"/>
          <p:cNvSpPr/>
          <p:nvPr/>
        </p:nvSpPr>
        <p:spPr>
          <a:xfrm>
            <a:off x="3222640" y="6629591"/>
            <a:ext cx="2576195" cy="1466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954"/>
              </a:lnSpc>
              <a:tabLst/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Front   of   Pure   Water   Hydro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gen   Generator   LC-HG-300/500</a:t>
            </a:r>
            <a:endParaRPr sz="700" dirty="0">
              <a:latin typeface="Arial"/>
              <a:ea typeface="Arial"/>
              <a:cs typeface="Arial"/>
            </a:endParaRPr>
          </a:p>
        </p:txBody>
      </p:sp>
      <p:sp>
        <p:nvSpPr>
          <p:cNvPr id="84" name="textbox 84"/>
          <p:cNvSpPr/>
          <p:nvPr/>
        </p:nvSpPr>
        <p:spPr>
          <a:xfrm>
            <a:off x="3216259" y="9277508"/>
            <a:ext cx="2309495" cy="1466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954"/>
              </a:lnSpc>
              <a:tabLst/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Back</a:t>
            </a:r>
            <a:r>
              <a:rPr sz="7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7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Pure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ater</a:t>
            </a:r>
            <a:r>
              <a:rPr sz="7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Hydrogen</a:t>
            </a:r>
            <a:r>
              <a:rPr sz="7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Generator</a:t>
            </a:r>
            <a:r>
              <a:rPr sz="7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LC-HG-300/500</a:t>
            </a:r>
            <a:endParaRPr sz="700" dirty="0">
              <a:latin typeface="Arial"/>
              <a:ea typeface="Arial"/>
              <a:cs typeface="Arial"/>
            </a:endParaRPr>
          </a:p>
        </p:txBody>
      </p:sp>
      <p:sp>
        <p:nvSpPr>
          <p:cNvPr id="86" name="textbox 86"/>
          <p:cNvSpPr/>
          <p:nvPr/>
        </p:nvSpPr>
        <p:spPr>
          <a:xfrm>
            <a:off x="4340208" y="8375827"/>
            <a:ext cx="1752600" cy="1466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954"/>
              </a:lnSpc>
              <a:tabLst>
                <a:tab pos="1263650" algn="l"/>
              </a:tabLst>
            </a:pPr>
            <a:r>
              <a:rPr sz="700" strike="sngStrike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	</a:t>
            </a:r>
            <a:r>
              <a:rPr sz="700" kern="0" spc="-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Cooling</a:t>
            </a:r>
            <a:r>
              <a:rPr sz="700" kern="0" spc="1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fan</a:t>
            </a:r>
            <a:endParaRPr sz="700" dirty="0">
              <a:latin typeface="Arial"/>
              <a:ea typeface="Arial"/>
              <a:cs typeface="Arial"/>
            </a:endParaRPr>
          </a:p>
        </p:txBody>
      </p:sp>
      <p:sp>
        <p:nvSpPr>
          <p:cNvPr id="88" name="textbox 88"/>
          <p:cNvSpPr/>
          <p:nvPr/>
        </p:nvSpPr>
        <p:spPr>
          <a:xfrm>
            <a:off x="5603890" y="5584155"/>
            <a:ext cx="275590" cy="8159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243" rIns="0" bIns="0"/>
          <a:lstStyle/>
          <a:p>
            <a:pPr marL="12700" algn="l" rtl="0" eaLnBrk="0">
              <a:lnSpc>
                <a:spcPct val="99000"/>
              </a:lnSpc>
              <a:spcBef>
                <a:spcPts val="2"/>
              </a:spcBef>
              <a:tabLst/>
            </a:pPr>
            <a:r>
              <a:rPr sz="7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Drying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Tube</a:t>
            </a:r>
            <a:endParaRPr sz="7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529"/>
              </a:lnSpc>
              <a:spcBef>
                <a:spcPts val="216"/>
              </a:spcBef>
              <a:tabLst/>
            </a:pPr>
            <a:r>
              <a:rPr sz="7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Base</a:t>
            </a:r>
            <a:endParaRPr sz="7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103"/>
              </a:lnSpc>
              <a:tabLst/>
            </a:pP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foot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sp>
        <p:nvSpPr>
          <p:cNvPr id="90" name="textbox 90"/>
          <p:cNvSpPr/>
          <p:nvPr/>
        </p:nvSpPr>
        <p:spPr>
          <a:xfrm>
            <a:off x="2606659" y="7975328"/>
            <a:ext cx="1315085" cy="1282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32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4000"/>
              </a:lnSpc>
              <a:tabLst>
                <a:tab pos="1301750" algn="l"/>
              </a:tabLst>
            </a:pP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Drain</a:t>
            </a:r>
            <a:r>
              <a:rPr sz="800" b="1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800" b="1" strike="sngStrike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	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sp>
        <p:nvSpPr>
          <p:cNvPr id="92" name="textbox 92"/>
          <p:cNvSpPr/>
          <p:nvPr/>
        </p:nvSpPr>
        <p:spPr>
          <a:xfrm>
            <a:off x="2606659" y="8954585"/>
            <a:ext cx="1213485" cy="1117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4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>
                <a:tab pos="1200150" algn="l"/>
              </a:tabLst>
            </a:pPr>
            <a:r>
              <a:rPr sz="7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Drain</a:t>
            </a:r>
            <a:r>
              <a:rPr sz="7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</a:t>
            </a:r>
            <a:r>
              <a:rPr sz="700" b="1" strike="sngStrike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	</a:t>
            </a:r>
            <a:endParaRPr sz="700" dirty="0">
              <a:latin typeface="Arial"/>
              <a:ea typeface="Arial"/>
              <a:cs typeface="Arial"/>
            </a:endParaRPr>
          </a:p>
        </p:txBody>
      </p:sp>
      <p:sp>
        <p:nvSpPr>
          <p:cNvPr id="94" name="textbox 94"/>
          <p:cNvSpPr/>
          <p:nvPr/>
        </p:nvSpPr>
        <p:spPr>
          <a:xfrm>
            <a:off x="5603891" y="5233829"/>
            <a:ext cx="638809" cy="1123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61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Display</a:t>
            </a:r>
            <a:r>
              <a:rPr sz="7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Gauge</a:t>
            </a:r>
            <a:endParaRPr sz="700" dirty="0">
              <a:latin typeface="Arial"/>
              <a:ea typeface="Arial"/>
              <a:cs typeface="Arial"/>
            </a:endParaRPr>
          </a:p>
        </p:txBody>
      </p:sp>
      <p:sp>
        <p:nvSpPr>
          <p:cNvPr id="96" name="textbox 96"/>
          <p:cNvSpPr/>
          <p:nvPr/>
        </p:nvSpPr>
        <p:spPr>
          <a:xfrm>
            <a:off x="2841640" y="5408921"/>
            <a:ext cx="177164" cy="1466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954"/>
              </a:lnSpc>
              <a:tabLst/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level</a:t>
            </a:r>
            <a:endParaRPr sz="6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 rot="21600000">
            <a:off x="1784333" y="3676712"/>
            <a:ext cx="5200632" cy="5314862"/>
            <a:chOff x="0" y="0"/>
            <a:chExt cx="5200632" cy="5314862"/>
          </a:xfrm>
        </p:grpSpPr>
        <p:pic>
          <p:nvPicPr>
            <p:cNvPr id="98" name="picture 9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5200632" cy="5314862"/>
            </a:xfrm>
            <a:prstGeom prst="rect">
              <a:avLst/>
            </a:prstGeom>
          </p:spPr>
        </p:pic>
        <p:sp>
          <p:nvSpPr>
            <p:cNvPr id="100" name="textbox 100"/>
            <p:cNvSpPr/>
            <p:nvPr/>
          </p:nvSpPr>
          <p:spPr>
            <a:xfrm>
              <a:off x="285799" y="89628"/>
              <a:ext cx="4805679" cy="372935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3341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algn="r" rtl="0" eaLnBrk="0">
                <a:lnSpc>
                  <a:spcPts val="1158"/>
                </a:lnSpc>
                <a:tabLst/>
              </a:pPr>
              <a:r>
                <a:rPr sz="800" kern="0" spc="-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3</a:t>
              </a:r>
              <a:endParaRPr sz="8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1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1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1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3034664" algn="l" rtl="0" eaLnBrk="0">
                <a:lnSpc>
                  <a:spcPct val="76000"/>
                </a:lnSpc>
                <a:spcBef>
                  <a:spcPts val="192"/>
                </a:spcBef>
                <a:tabLst/>
              </a:pPr>
              <a:r>
                <a:rPr sz="600" kern="0" spc="-10" dirty="0">
                  <a:solidFill>
                    <a:srgbClr val="000000">
                      <a:alpha val="100000"/>
                    </a:srgbClr>
                  </a:solidFill>
                  <a:latin typeface="Times New Roman"/>
                  <a:ea typeface="Times New Roman"/>
                  <a:cs typeface="Times New Roman"/>
                </a:rPr>
                <a:t>Ht</a:t>
              </a:r>
              <a:endParaRPr sz="600" dirty="0">
                <a:latin typeface="Times New Roman"/>
                <a:ea typeface="Times New Roman"/>
                <a:cs typeface="Times New Roman"/>
              </a:endParaRPr>
            </a:p>
            <a:p>
              <a:pPr marL="12700" algn="l" rtl="0" eaLnBrk="0">
                <a:lnSpc>
                  <a:spcPct val="84000"/>
                </a:lnSpc>
                <a:spcBef>
                  <a:spcPts val="75"/>
                </a:spcBef>
                <a:tabLst/>
              </a:pPr>
              <a:r>
                <a:rPr sz="1200" b="1" kern="0" spc="10" dirty="0">
                  <a:solidFill>
                    <a:srgbClr val="30609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LICHEN</a:t>
              </a:r>
              <a:endParaRPr sz="12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89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3110864" algn="l" rtl="0" eaLnBrk="0">
                <a:lnSpc>
                  <a:spcPts val="513"/>
                </a:lnSpc>
                <a:spcBef>
                  <a:spcPts val="128"/>
                </a:spcBef>
                <a:tabLst/>
              </a:pPr>
              <a:r>
                <a:rPr sz="400" kern="0" spc="20" dirty="0">
                  <a:solidFill>
                    <a:srgbClr val="000000">
                      <a:alpha val="100000"/>
                    </a:srgbClr>
                  </a:solidFill>
                  <a:latin typeface="SimHei"/>
                  <a:ea typeface="SimHei"/>
                  <a:cs typeface="SimHei"/>
                </a:rPr>
                <a:t>树</a:t>
              </a:r>
              <a:endParaRPr sz="400" dirty="0">
                <a:latin typeface="SimHei"/>
                <a:ea typeface="SimHei"/>
                <a:cs typeface="SimHei"/>
              </a:endParaRPr>
            </a:p>
            <a:p>
              <a:pPr algn="l" rtl="0" eaLnBrk="0">
                <a:lnSpc>
                  <a:spcPct val="106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6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6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6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6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6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6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7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7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2640964" algn="l" rtl="0" eaLnBrk="0">
                <a:lnSpc>
                  <a:spcPts val="1555"/>
                </a:lnSpc>
                <a:spcBef>
                  <a:spcPts val="372"/>
                </a:spcBef>
                <a:tabLst/>
              </a:pPr>
              <a:r>
                <a:rPr sz="1200" kern="0" spc="-10" dirty="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4</a:t>
              </a:r>
              <a:endParaRPr sz="1200" dirty="0">
                <a:latin typeface="SimSun"/>
                <a:ea typeface="SimSun"/>
                <a:cs typeface="SimSun"/>
              </a:endParaRPr>
            </a:p>
            <a:p>
              <a:pPr algn="l" rtl="0" eaLnBrk="0">
                <a:lnSpc>
                  <a:spcPct val="114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14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14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14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9000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202564" algn="l" rtl="0" eaLnBrk="0">
                <a:lnSpc>
                  <a:spcPct val="90000"/>
                </a:lnSpc>
                <a:spcBef>
                  <a:spcPts val="1"/>
                </a:spcBef>
                <a:tabLst/>
              </a:pPr>
              <a:r>
                <a:rPr sz="400" i="1" kern="0" spc="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Telephone</a:t>
              </a:r>
              <a:endParaRPr sz="400" dirty="0"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102" name="textbox 102"/>
          <p:cNvSpPr/>
          <p:nvPr/>
        </p:nvSpPr>
        <p:spPr>
          <a:xfrm>
            <a:off x="5365751" y="12238630"/>
            <a:ext cx="2040254" cy="7829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204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291465" algn="l" rtl="0" eaLnBrk="0">
              <a:lnSpc>
                <a:spcPct val="81000"/>
              </a:lnSpc>
              <a:tabLst/>
            </a:pPr>
            <a:r>
              <a:rPr sz="1800" b="1" kern="0" spc="-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Overpressure/</a:t>
            </a:r>
            <a:endParaRPr sz="1800" dirty="0">
              <a:latin typeface="Arial"/>
              <a:ea typeface="Arial"/>
              <a:cs typeface="Arial"/>
            </a:endParaRPr>
          </a:p>
          <a:p>
            <a:pPr marL="374650" algn="l" rtl="0" eaLnBrk="0">
              <a:lnSpc>
                <a:spcPct val="81000"/>
              </a:lnSpc>
              <a:spcBef>
                <a:spcPts val="684"/>
              </a:spcBef>
              <a:tabLst/>
            </a:pPr>
            <a:r>
              <a:rPr sz="18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overcurrent/</a:t>
            </a:r>
            <a:endParaRPr sz="18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0000"/>
              </a:lnSpc>
              <a:spcBef>
                <a:spcPts val="39"/>
              </a:spcBef>
              <a:tabLst/>
            </a:pPr>
            <a:r>
              <a:rPr sz="18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overheat protection</a:t>
            </a:r>
            <a:endParaRPr sz="1800" dirty="0">
              <a:latin typeface="Arial"/>
              <a:ea typeface="Arial"/>
              <a:cs typeface="Arial"/>
            </a:endParaRPr>
          </a:p>
        </p:txBody>
      </p:sp>
      <p:sp>
        <p:nvSpPr>
          <p:cNvPr id="104" name="textbox 104"/>
          <p:cNvSpPr/>
          <p:nvPr/>
        </p:nvSpPr>
        <p:spPr>
          <a:xfrm>
            <a:off x="5403843" y="10607627"/>
            <a:ext cx="2186939" cy="57848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203200" algn="l" rtl="0" eaLnBrk="0">
              <a:lnSpc>
                <a:spcPts val="2575"/>
              </a:lnSpc>
              <a:tabLst/>
            </a:pPr>
            <a:r>
              <a:rPr sz="18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Three-stage fully</a:t>
            </a:r>
            <a:endParaRPr sz="18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0000"/>
              </a:lnSpc>
              <a:spcBef>
                <a:spcPts val="49"/>
              </a:spcBef>
              <a:tabLst/>
            </a:pPr>
            <a:r>
              <a:rPr sz="18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automatic protection</a:t>
            </a:r>
            <a:endParaRPr sz="1800" dirty="0">
              <a:latin typeface="Arial"/>
              <a:ea typeface="Arial"/>
              <a:cs typeface="Arial"/>
            </a:endParaRPr>
          </a:p>
        </p:txBody>
      </p:sp>
      <p:sp>
        <p:nvSpPr>
          <p:cNvPr id="106" name="textbox 106"/>
          <p:cNvSpPr/>
          <p:nvPr/>
        </p:nvSpPr>
        <p:spPr>
          <a:xfrm>
            <a:off x="4114788" y="2354323"/>
            <a:ext cx="3048000" cy="51498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464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2000"/>
              </a:lnSpc>
              <a:tabLst/>
            </a:pPr>
            <a:r>
              <a:rPr sz="3900" b="1" kern="0" spc="-120" dirty="0">
                <a:solidFill>
                  <a:srgbClr val="70B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Air</a:t>
            </a:r>
            <a:r>
              <a:rPr sz="3900" b="1" kern="0" spc="-110" dirty="0">
                <a:solidFill>
                  <a:srgbClr val="70B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 Generato</a:t>
            </a:r>
            <a:r>
              <a:rPr sz="3900" b="1" kern="0" spc="40" dirty="0">
                <a:solidFill>
                  <a:srgbClr val="70B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r</a:t>
            </a:r>
            <a:endParaRPr sz="3900" dirty="0">
              <a:latin typeface="Arial"/>
              <a:ea typeface="Arial"/>
              <a:cs typeface="Arial"/>
            </a:endParaRPr>
          </a:p>
        </p:txBody>
      </p:sp>
      <p:sp>
        <p:nvSpPr>
          <p:cNvPr id="108" name="textbox 108"/>
          <p:cNvSpPr/>
          <p:nvPr/>
        </p:nvSpPr>
        <p:spPr>
          <a:xfrm>
            <a:off x="3581418" y="10657206"/>
            <a:ext cx="1212214" cy="7937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177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94614" algn="l" rtl="0" eaLnBrk="0">
              <a:lnSpc>
                <a:spcPct val="80000"/>
              </a:lnSpc>
              <a:tabLst/>
            </a:pPr>
            <a:r>
              <a:rPr sz="1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Two-stage</a:t>
            </a:r>
            <a:endParaRPr sz="1800" dirty="0">
              <a:latin typeface="Arial"/>
              <a:ea typeface="Arial"/>
              <a:cs typeface="Arial"/>
            </a:endParaRPr>
          </a:p>
          <a:p>
            <a:pPr marL="202564" algn="l" rtl="0" eaLnBrk="0">
              <a:lnSpc>
                <a:spcPts val="1254"/>
              </a:lnSpc>
              <a:spcBef>
                <a:spcPts val="673"/>
              </a:spcBef>
              <a:tabLst/>
            </a:pPr>
            <a:r>
              <a:rPr sz="18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pressure</a:t>
            </a:r>
            <a:endParaRPr sz="18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2383"/>
              </a:lnSpc>
              <a:tabLst/>
            </a:pPr>
            <a:r>
              <a:rPr sz="1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stabilization</a:t>
            </a:r>
            <a:endParaRPr sz="1800" dirty="0">
              <a:latin typeface="Arial"/>
              <a:ea typeface="Arial"/>
              <a:cs typeface="Arial"/>
            </a:endParaRPr>
          </a:p>
        </p:txBody>
      </p:sp>
      <p:sp>
        <p:nvSpPr>
          <p:cNvPr id="110" name="textbox 110"/>
          <p:cNvSpPr/>
          <p:nvPr/>
        </p:nvSpPr>
        <p:spPr>
          <a:xfrm>
            <a:off x="1054125" y="10669907"/>
            <a:ext cx="1760854" cy="5321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685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240665" algn="l" rtl="0" eaLnBrk="0">
              <a:lnSpc>
                <a:spcPct val="72000"/>
              </a:lnSpc>
              <a:tabLst/>
            </a:pPr>
            <a:r>
              <a:rPr sz="18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Three-stage</a:t>
            </a:r>
            <a:endParaRPr sz="18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ts val="2438"/>
              </a:lnSpc>
              <a:tabLst/>
            </a:pPr>
            <a:r>
              <a:rPr sz="18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purified ga</a:t>
            </a:r>
            <a:r>
              <a:rPr sz="1800" b="1" kern="0" spc="-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</a:t>
            </a:r>
            <a:r>
              <a:rPr sz="1800" b="1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1" kern="0" spc="-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path</a:t>
            </a:r>
            <a:endParaRPr sz="1800" dirty="0">
              <a:latin typeface="Arial"/>
              <a:ea typeface="Arial"/>
              <a:cs typeface="Arial"/>
            </a:endParaRPr>
          </a:p>
        </p:txBody>
      </p:sp>
      <p:sp>
        <p:nvSpPr>
          <p:cNvPr id="112" name="textbox 112"/>
          <p:cNvSpPr/>
          <p:nvPr/>
        </p:nvSpPr>
        <p:spPr>
          <a:xfrm>
            <a:off x="1200171" y="12305448"/>
            <a:ext cx="1407794" cy="5486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2283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412115" indent="-399415" algn="l" rtl="0" eaLnBrk="0">
              <a:lnSpc>
                <a:spcPct val="97000"/>
              </a:lnSpc>
              <a:tabLst/>
            </a:pPr>
            <a:r>
              <a:rPr sz="1800" b="1" kern="0" spc="-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Output gas</a:t>
            </a:r>
            <a:r>
              <a:rPr sz="1800" b="1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1" kern="0" spc="-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800" b="1" kern="0" spc="-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</a:t>
            </a:r>
            <a:r>
              <a:rPr sz="18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clean</a:t>
            </a:r>
            <a:endParaRPr sz="1800" dirty="0">
              <a:latin typeface="Arial"/>
              <a:ea typeface="Arial"/>
              <a:cs typeface="Arial"/>
            </a:endParaRPr>
          </a:p>
        </p:txBody>
      </p:sp>
      <p:pic>
        <p:nvPicPr>
          <p:cNvPr id="114" name="picture 1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124450" y="1123962"/>
            <a:ext cx="2006563" cy="298405"/>
          </a:xfrm>
          <a:prstGeom prst="rect">
            <a:avLst/>
          </a:prstGeom>
        </p:spPr>
      </p:pic>
      <p:pic>
        <p:nvPicPr>
          <p:cNvPr id="116" name="picture 1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6115091" y="9740927"/>
            <a:ext cx="742874" cy="742936"/>
          </a:xfrm>
          <a:prstGeom prst="rect">
            <a:avLst/>
          </a:prstGeom>
        </p:spPr>
      </p:pic>
      <p:pic>
        <p:nvPicPr>
          <p:cNvPr id="118" name="picture 1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3835394" y="9715525"/>
            <a:ext cx="736639" cy="736520"/>
          </a:xfrm>
          <a:prstGeom prst="rect">
            <a:avLst/>
          </a:prstGeom>
        </p:spPr>
      </p:pic>
      <p:pic>
        <p:nvPicPr>
          <p:cNvPr id="120" name="picture 12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6172229" y="11461701"/>
            <a:ext cx="641325" cy="736651"/>
          </a:xfrm>
          <a:prstGeom prst="rect">
            <a:avLst/>
          </a:prstGeom>
        </p:spPr>
      </p:pic>
      <p:pic>
        <p:nvPicPr>
          <p:cNvPr id="122" name="picture 12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1568423" y="9728226"/>
            <a:ext cx="692142" cy="673016"/>
          </a:xfrm>
          <a:prstGeom prst="rect">
            <a:avLst/>
          </a:prstGeom>
        </p:spPr>
      </p:pic>
      <p:pic>
        <p:nvPicPr>
          <p:cNvPr id="124" name="picture 12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3886211" y="11461701"/>
            <a:ext cx="647730" cy="679563"/>
          </a:xfrm>
          <a:prstGeom prst="rect">
            <a:avLst/>
          </a:prstGeom>
        </p:spPr>
      </p:pic>
      <p:sp>
        <p:nvSpPr>
          <p:cNvPr id="126" name="textbox 126"/>
          <p:cNvSpPr/>
          <p:nvPr/>
        </p:nvSpPr>
        <p:spPr>
          <a:xfrm>
            <a:off x="3733784" y="12391556"/>
            <a:ext cx="935355" cy="50038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3107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indent="12700" algn="l" rtl="0" eaLnBrk="0">
              <a:lnSpc>
                <a:spcPct val="88000"/>
              </a:lnSpc>
              <a:tabLst/>
            </a:pPr>
            <a:r>
              <a:rPr sz="18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Pressure</a:t>
            </a:r>
            <a:r>
              <a:rPr sz="1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8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Stable</a:t>
            </a:r>
            <a:endParaRPr sz="1800" dirty="0">
              <a:latin typeface="Arial"/>
              <a:ea typeface="Arial"/>
              <a:cs typeface="Arial"/>
            </a:endParaRPr>
          </a:p>
        </p:txBody>
      </p:sp>
      <p:pic>
        <p:nvPicPr>
          <p:cNvPr id="128" name="picture 12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1581149" y="11487103"/>
            <a:ext cx="647730" cy="565255"/>
          </a:xfrm>
          <a:prstGeom prst="rect">
            <a:avLst/>
          </a:prstGeom>
        </p:spPr>
      </p:pic>
      <p:sp>
        <p:nvSpPr>
          <p:cNvPr id="130" name="textbox 130"/>
          <p:cNvSpPr/>
          <p:nvPr/>
        </p:nvSpPr>
        <p:spPr>
          <a:xfrm rot="5400000">
            <a:off x="5325289" y="5215302"/>
            <a:ext cx="318770" cy="6197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5000"/>
              </a:lnSpc>
              <a:tabLst/>
            </a:pPr>
            <a:endParaRPr sz="9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ts val="3636"/>
              </a:lnSpc>
              <a:spcBef>
                <a:spcPts val="6"/>
              </a:spcBef>
              <a:tabLst/>
            </a:pPr>
            <a:r>
              <a:rPr sz="2500" kern="0" spc="-2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≈</a:t>
            </a:r>
            <a:endParaRPr sz="2500" dirty="0">
              <a:latin typeface="SimSun"/>
              <a:ea typeface="SimSun"/>
              <a:cs typeface="SimSu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2" name="table 132"/>
          <p:cNvGraphicFramePr>
            <a:graphicFrameLocks noGrp="1"/>
          </p:cNvGraphicFramePr>
          <p:nvPr/>
        </p:nvGraphicFramePr>
        <p:xfrm>
          <a:off x="2270123" y="5060528"/>
          <a:ext cx="3917950" cy="1720850"/>
        </p:xfrm>
        <a:graphic>
          <a:graphicData uri="http://schemas.openxmlformats.org/drawingml/2006/table">
            <a:tbl>
              <a:tblPr/>
              <a:tblGrid>
                <a:gridCol w="754380"/>
                <a:gridCol w="3163570"/>
              </a:tblGrid>
              <a:tr h="4730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691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indent="355600" algn="l" rtl="0" eaLnBrk="0">
                        <a:lnSpc>
                          <a:spcPct val="109000"/>
                        </a:lnSpc>
                        <a:tabLst>
                          <a:tab pos="336550" algn="l"/>
                        </a:tabLst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Pressure 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Adjustment</a:t>
                      </a:r>
                      <a:r>
                        <a:rPr sz="700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Knob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	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Pressure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38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57200" algn="l" rtl="0" eaLnBrk="0">
                        <a:lnSpc>
                          <a:spcPct val="69000"/>
                        </a:lnSpc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gauge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585085" algn="l" rtl="0" eaLnBrk="0">
                        <a:lnSpc>
                          <a:spcPct val="102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Drying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           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Tube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461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6678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585085" algn="l" rtl="0" eaLnBrk="0">
                        <a:lnSpc>
                          <a:spcPct val="78000"/>
                        </a:lnSpc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Working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585085" algn="l" rtl="0" eaLnBrk="0">
                        <a:lnSpc>
                          <a:spcPct val="131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indicator  light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Drain switch    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Power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585085" algn="l" rtl="0" eaLnBrk="0">
                        <a:lnSpc>
                          <a:spcPct val="86000"/>
                        </a:lnSpc>
                        <a:spcBef>
                          <a:spcPts val="127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Switch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9623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57200" algn="l" rtl="0" eaLnBrk="0">
                        <a:lnSpc>
                          <a:spcPts val="479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Base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57200" algn="l" rtl="0" eaLnBrk="0">
                        <a:lnSpc>
                          <a:spcPts val="1220"/>
                        </a:lnSpc>
                        <a:tabLst/>
                      </a:pP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foot</a:t>
                      </a: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5410"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779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21969" algn="l" rtl="0" eaLnBrk="0">
                        <a:lnSpc>
                          <a:spcPts val="509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Front</a:t>
                      </a:r>
                      <a:r>
                        <a:rPr sz="700" b="1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of</a:t>
                      </a:r>
                      <a:r>
                        <a:rPr sz="700" b="1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Air</a:t>
                      </a:r>
                      <a:r>
                        <a:rPr sz="700" b="1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Generator</a:t>
                      </a:r>
                      <a:r>
                        <a:rPr sz="700" b="1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LCA</a:t>
                      </a:r>
                      <a:r>
                        <a:rPr sz="700" b="1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-3/5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34" name="textbox 134"/>
          <p:cNvSpPr/>
          <p:nvPr/>
        </p:nvSpPr>
        <p:spPr>
          <a:xfrm>
            <a:off x="2257425" y="7554910"/>
            <a:ext cx="3585845" cy="15525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99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5000"/>
              </a:lnSpc>
              <a:tabLst/>
            </a:pPr>
            <a:r>
              <a:rPr sz="9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Air</a:t>
            </a:r>
            <a:r>
              <a:rPr sz="900" b="1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Outlet</a:t>
            </a:r>
            <a:r>
              <a:rPr sz="900" b="1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endParaRPr sz="9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5000"/>
              </a:lnSpc>
              <a:spcBef>
                <a:spcPts val="1032"/>
              </a:spcBef>
              <a:tabLst/>
            </a:pPr>
            <a:r>
              <a:rPr sz="9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Air</a:t>
            </a:r>
            <a:r>
              <a:rPr sz="900" b="1" kern="0" spc="1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Outlet</a:t>
            </a:r>
            <a:r>
              <a:rPr sz="900" b="1" kern="0" spc="1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</a:t>
            </a:r>
            <a:endParaRPr sz="9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8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247015" algn="l" rtl="0" eaLnBrk="0">
              <a:lnSpc>
                <a:spcPct val="85000"/>
              </a:lnSpc>
              <a:spcBef>
                <a:spcPts val="213"/>
              </a:spcBef>
              <a:tabLst/>
            </a:pPr>
            <a:r>
              <a:rPr sz="7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Power</a:t>
            </a:r>
            <a:endParaRPr sz="700" dirty="0">
              <a:latin typeface="Arial"/>
              <a:ea typeface="Arial"/>
              <a:cs typeface="Arial"/>
            </a:endParaRPr>
          </a:p>
          <a:p>
            <a:pPr marL="247015" algn="l" rtl="0" eaLnBrk="0">
              <a:lnSpc>
                <a:spcPct val="84000"/>
              </a:lnSpc>
              <a:spcBef>
                <a:spcPts val="39"/>
              </a:spcBef>
              <a:tabLst/>
            </a:pPr>
            <a:r>
              <a:rPr sz="9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outlet</a:t>
            </a:r>
            <a:endParaRPr sz="9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5000"/>
              </a:lnSpc>
              <a:spcBef>
                <a:spcPts val="40"/>
              </a:spcBef>
              <a:tabLst/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Drain</a:t>
            </a:r>
            <a:endParaRPr sz="700" dirty="0">
              <a:latin typeface="Arial"/>
              <a:ea typeface="Arial"/>
              <a:cs typeface="Arial"/>
            </a:endParaRPr>
          </a:p>
        </p:txBody>
      </p:sp>
      <p:pic>
        <p:nvPicPr>
          <p:cNvPr id="136" name="picture 13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038459" y="4756150"/>
            <a:ext cx="2578131" cy="1816127"/>
          </a:xfrm>
          <a:prstGeom prst="rect">
            <a:avLst/>
          </a:prstGeom>
        </p:spPr>
      </p:pic>
      <p:pic>
        <p:nvPicPr>
          <p:cNvPr id="138" name="picture 13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019408" y="7923691"/>
            <a:ext cx="736616" cy="6350"/>
          </a:xfrm>
          <a:prstGeom prst="rect">
            <a:avLst/>
          </a:prstGeom>
        </p:spPr>
      </p:pic>
      <p:pic>
        <p:nvPicPr>
          <p:cNvPr id="140" name="picture 14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3597290" y="7054871"/>
            <a:ext cx="1371600" cy="2108191"/>
          </a:xfrm>
          <a:prstGeom prst="rect">
            <a:avLst/>
          </a:prstGeom>
        </p:spPr>
      </p:pic>
      <p:pic>
        <p:nvPicPr>
          <p:cNvPr id="142" name="picture 1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3013075" y="7613629"/>
            <a:ext cx="2584465" cy="1435126"/>
          </a:xfrm>
          <a:prstGeom prst="rect">
            <a:avLst/>
          </a:prstGeom>
        </p:spPr>
      </p:pic>
      <p:sp>
        <p:nvSpPr>
          <p:cNvPr id="144" name="textbox 144"/>
          <p:cNvSpPr/>
          <p:nvPr/>
        </p:nvSpPr>
        <p:spPr>
          <a:xfrm>
            <a:off x="3616309" y="4129344"/>
            <a:ext cx="1245235" cy="1727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769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1200" b="1" kern="0" spc="-50" dirty="0">
                <a:solidFill>
                  <a:srgbClr val="204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Instrument Details</a:t>
            </a:r>
            <a:endParaRPr sz="1200" dirty="0">
              <a:latin typeface="Arial"/>
              <a:ea typeface="Arial"/>
              <a:cs typeface="Arial"/>
            </a:endParaRPr>
          </a:p>
        </p:txBody>
      </p:sp>
      <p:sp>
        <p:nvSpPr>
          <p:cNvPr id="146" name="textbox 146"/>
          <p:cNvSpPr/>
          <p:nvPr/>
        </p:nvSpPr>
        <p:spPr>
          <a:xfrm>
            <a:off x="3527440" y="9294824"/>
            <a:ext cx="1388744" cy="1174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1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6000"/>
              </a:lnSpc>
              <a:tabLst/>
            </a:pPr>
            <a:r>
              <a:rPr sz="7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Back</a:t>
            </a:r>
            <a:r>
              <a:rPr sz="700" b="1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700" b="1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Air</a:t>
            </a:r>
            <a:r>
              <a:rPr sz="700" b="1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Generator</a:t>
            </a:r>
            <a:r>
              <a:rPr sz="700" b="1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LCA</a:t>
            </a:r>
            <a:r>
              <a:rPr sz="700" b="1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-3/5</a:t>
            </a:r>
            <a:endParaRPr sz="700" dirty="0">
              <a:latin typeface="Arial"/>
              <a:ea typeface="Arial"/>
              <a:cs typeface="Arial"/>
            </a:endParaRPr>
          </a:p>
        </p:txBody>
      </p:sp>
      <p:sp>
        <p:nvSpPr>
          <p:cNvPr id="148" name="textbox 148"/>
          <p:cNvSpPr/>
          <p:nvPr/>
        </p:nvSpPr>
        <p:spPr>
          <a:xfrm>
            <a:off x="3965590" y="4319559"/>
            <a:ext cx="708659" cy="1555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022"/>
              </a:lnSpc>
              <a:tabLst/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Instrument detail</a:t>
            </a:r>
            <a:r>
              <a:rPr sz="7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</a:t>
            </a:r>
            <a:endParaRPr sz="7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picture 15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69850" y="44450"/>
            <a:ext cx="8401050" cy="13004800"/>
          </a:xfrm>
          <a:prstGeom prst="rect">
            <a:avLst/>
          </a:prstGeom>
        </p:spPr>
      </p:pic>
      <p:sp>
        <p:nvSpPr>
          <p:cNvPr id="152" name="textbox 152"/>
          <p:cNvSpPr/>
          <p:nvPr/>
        </p:nvSpPr>
        <p:spPr>
          <a:xfrm>
            <a:off x="1225567" y="2057185"/>
            <a:ext cx="5438775" cy="54063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96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3000"/>
              </a:lnSpc>
              <a:tabLst/>
            </a:pPr>
            <a:r>
              <a:rPr sz="2800" b="1" kern="0" spc="-70" dirty="0">
                <a:solidFill>
                  <a:srgbClr val="60B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Nitrogen Ge</a:t>
            </a:r>
            <a:r>
              <a:rPr sz="2800" b="1" kern="0" spc="-80" dirty="0">
                <a:solidFill>
                  <a:srgbClr val="60B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nerator</a:t>
            </a:r>
            <a:endParaRPr sz="28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3009264" algn="l" rtl="0" eaLnBrk="0">
              <a:lnSpc>
                <a:spcPct val="79000"/>
              </a:lnSpc>
              <a:spcBef>
                <a:spcPts val="697"/>
              </a:spcBef>
              <a:tabLst/>
            </a:pPr>
            <a:r>
              <a:rPr sz="2300" kern="0" spc="-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</a:t>
            </a:r>
            <a:endParaRPr sz="2300" dirty="0">
              <a:latin typeface="Times New Roman"/>
              <a:ea typeface="Times New Roman"/>
              <a:cs typeface="Times New Roman"/>
            </a:endParaRPr>
          </a:p>
          <a:p>
            <a:pPr marL="3556000" algn="l" rtl="0" eaLnBrk="0">
              <a:lnSpc>
                <a:spcPts val="522"/>
              </a:lnSpc>
              <a:spcBef>
                <a:spcPts val="1286"/>
              </a:spcBef>
              <a:tabLst/>
            </a:pP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山TFa</a:t>
            </a:r>
            <a:r>
              <a:rPr sz="400" kern="0" spc="7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18</a:t>
            </a:r>
            <a:endParaRPr sz="400" dirty="0">
              <a:latin typeface="SimSun"/>
              <a:ea typeface="SimSun"/>
              <a:cs typeface="SimSun"/>
            </a:endParaRPr>
          </a:p>
          <a:p>
            <a:pPr marL="3556000" algn="l" rtl="0" eaLnBrk="0">
              <a:lnSpc>
                <a:spcPct val="81000"/>
              </a:lnSpc>
              <a:spcBef>
                <a:spcPts val="1151"/>
              </a:spcBef>
              <a:tabLst/>
            </a:pP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iw</a:t>
            </a:r>
            <a:endParaRPr sz="600" dirty="0">
              <a:latin typeface="Arial"/>
              <a:ea typeface="Arial"/>
              <a:cs typeface="Arial"/>
            </a:endParaRPr>
          </a:p>
          <a:p>
            <a:pPr marL="3556000" algn="l" rtl="0" eaLnBrk="0">
              <a:lnSpc>
                <a:spcPts val="1090"/>
              </a:lnSpc>
              <a:spcBef>
                <a:spcPts val="416"/>
              </a:spcBef>
              <a:tabLst/>
            </a:pP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0</a:t>
            </a:r>
            <a:endParaRPr sz="800" dirty="0">
              <a:latin typeface="Arial"/>
              <a:ea typeface="Arial"/>
              <a:cs typeface="Arial"/>
            </a:endParaRPr>
          </a:p>
          <a:p>
            <a:pPr marL="3606165" algn="l" rtl="0" eaLnBrk="0">
              <a:lnSpc>
                <a:spcPts val="466"/>
              </a:lnSpc>
              <a:spcBef>
                <a:spcPts val="902"/>
              </a:spcBef>
              <a:tabLst/>
            </a:pPr>
            <a:r>
              <a:rPr sz="600" i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sg</a:t>
            </a:r>
            <a:endParaRPr sz="6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0000"/>
              </a:lnSpc>
              <a:tabLst/>
            </a:pPr>
            <a:endParaRPr sz="2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ts val="1047"/>
              </a:lnSpc>
              <a:spcBef>
                <a:spcPts val="1"/>
              </a:spcBef>
              <a:tabLst/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3</a:t>
            </a:r>
            <a:endParaRPr sz="800" dirty="0">
              <a:latin typeface="SimSun"/>
              <a:ea typeface="SimSun"/>
              <a:cs typeface="SimSun"/>
            </a:endParaRPr>
          </a:p>
        </p:txBody>
      </p:sp>
      <p:sp>
        <p:nvSpPr>
          <p:cNvPr id="154" name="textbox 154"/>
          <p:cNvSpPr/>
          <p:nvPr/>
        </p:nvSpPr>
        <p:spPr>
          <a:xfrm>
            <a:off x="5314947" y="12045013"/>
            <a:ext cx="2450464" cy="3708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12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24765" indent="-12064" algn="l" rtl="0" eaLnBrk="0">
              <a:lnSpc>
                <a:spcPct val="81000"/>
              </a:lnSpc>
              <a:tabLst/>
            </a:pPr>
            <a:r>
              <a:rPr sz="14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Automatic </a:t>
            </a:r>
            <a:r>
              <a:rPr sz="14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gas path</a:t>
            </a:r>
            <a:r>
              <a:rPr sz="14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4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shutdown</a:t>
            </a:r>
            <a:r>
              <a:rPr sz="14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4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 power failur</a:t>
            </a:r>
            <a:r>
              <a:rPr sz="14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</a:t>
            </a:r>
            <a:endParaRPr sz="1400" dirty="0">
              <a:latin typeface="Arial"/>
              <a:ea typeface="Arial"/>
              <a:cs typeface="Arial"/>
            </a:endParaRPr>
          </a:p>
        </p:txBody>
      </p:sp>
      <p:sp>
        <p:nvSpPr>
          <p:cNvPr id="156" name="textbox 156"/>
          <p:cNvSpPr/>
          <p:nvPr/>
        </p:nvSpPr>
        <p:spPr>
          <a:xfrm>
            <a:off x="3175031" y="12033258"/>
            <a:ext cx="1946910" cy="3683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892" rIns="0" bIns="0"/>
          <a:lstStyle/>
          <a:p>
            <a:pPr marL="12700" indent="12064" algn="l" rtl="0" eaLnBrk="0">
              <a:lnSpc>
                <a:spcPct val="93000"/>
              </a:lnSpc>
              <a:spcBef>
                <a:spcPts val="7"/>
              </a:spcBef>
              <a:tabLst/>
            </a:pPr>
            <a:r>
              <a:rPr sz="12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First pressure stabilizatio</a:t>
            </a:r>
            <a:r>
              <a:rPr sz="12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</a:t>
            </a:r>
            <a:r>
              <a:rPr sz="12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3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then flow sta</a:t>
            </a:r>
            <a:r>
              <a:rPr sz="13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bilization</a:t>
            </a:r>
            <a:endParaRPr sz="1300" dirty="0">
              <a:latin typeface="Arial"/>
              <a:ea typeface="Arial"/>
              <a:cs typeface="Arial"/>
            </a:endParaRPr>
          </a:p>
        </p:txBody>
      </p:sp>
      <p:pic>
        <p:nvPicPr>
          <p:cNvPr id="158" name="picture 15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848138" y="9436126"/>
            <a:ext cx="749289" cy="749336"/>
          </a:xfrm>
          <a:prstGeom prst="rect">
            <a:avLst/>
          </a:prstGeom>
        </p:spPr>
      </p:pic>
      <p:pic>
        <p:nvPicPr>
          <p:cNvPr id="160" name="picture 16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581114" y="11137934"/>
            <a:ext cx="742988" cy="736591"/>
          </a:xfrm>
          <a:prstGeom prst="rect">
            <a:avLst/>
          </a:prstGeom>
        </p:spPr>
      </p:pic>
      <p:pic>
        <p:nvPicPr>
          <p:cNvPr id="162" name="picture 16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6115077" y="11131562"/>
            <a:ext cx="730219" cy="742964"/>
          </a:xfrm>
          <a:prstGeom prst="rect">
            <a:avLst/>
          </a:prstGeom>
        </p:spPr>
      </p:pic>
      <p:pic>
        <p:nvPicPr>
          <p:cNvPr id="164" name="picture 16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6191275" y="9448741"/>
            <a:ext cx="641335" cy="736721"/>
          </a:xfrm>
          <a:prstGeom prst="rect">
            <a:avLst/>
          </a:prstGeom>
        </p:spPr>
      </p:pic>
      <p:pic>
        <p:nvPicPr>
          <p:cNvPr id="166" name="picture 16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1555743" y="9518707"/>
            <a:ext cx="781045" cy="596790"/>
          </a:xfrm>
          <a:prstGeom prst="rect">
            <a:avLst/>
          </a:prstGeom>
        </p:spPr>
      </p:pic>
      <p:pic>
        <p:nvPicPr>
          <p:cNvPr id="168" name="picture 16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3949706" y="11176038"/>
            <a:ext cx="641336" cy="679370"/>
          </a:xfrm>
          <a:prstGeom prst="rect">
            <a:avLst/>
          </a:prstGeom>
        </p:spPr>
      </p:pic>
      <p:sp>
        <p:nvSpPr>
          <p:cNvPr id="170" name="textbox 170"/>
          <p:cNvSpPr/>
          <p:nvPr/>
        </p:nvSpPr>
        <p:spPr>
          <a:xfrm>
            <a:off x="812824" y="12060434"/>
            <a:ext cx="2065020" cy="1898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294"/>
              </a:lnSpc>
              <a:tabLst/>
            </a:pP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Intuitive</a:t>
            </a:r>
            <a:r>
              <a:rPr sz="9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9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eye-catching flow</a:t>
            </a:r>
            <a:r>
              <a:rPr sz="9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display</a:t>
            </a:r>
            <a:endParaRPr sz="900" dirty="0">
              <a:latin typeface="Arial"/>
              <a:ea typeface="Arial"/>
              <a:cs typeface="Arial"/>
            </a:endParaRPr>
          </a:p>
        </p:txBody>
      </p:sp>
      <p:sp>
        <p:nvSpPr>
          <p:cNvPr id="172" name="textbox 172"/>
          <p:cNvSpPr/>
          <p:nvPr/>
        </p:nvSpPr>
        <p:spPr>
          <a:xfrm>
            <a:off x="3625832" y="10320521"/>
            <a:ext cx="1196339" cy="1898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294"/>
              </a:lnSpc>
              <a:tabLst/>
            </a:pP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High</a:t>
            </a:r>
            <a:r>
              <a:rPr sz="9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flow</a:t>
            </a:r>
            <a:r>
              <a:rPr sz="9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precision</a:t>
            </a:r>
            <a:endParaRPr sz="900" dirty="0">
              <a:latin typeface="Arial"/>
              <a:ea typeface="Arial"/>
              <a:cs typeface="Arial"/>
            </a:endParaRPr>
          </a:p>
        </p:txBody>
      </p:sp>
      <p:sp>
        <p:nvSpPr>
          <p:cNvPr id="174" name="textbox 174"/>
          <p:cNvSpPr/>
          <p:nvPr/>
        </p:nvSpPr>
        <p:spPr>
          <a:xfrm>
            <a:off x="1263624" y="10331681"/>
            <a:ext cx="1252219" cy="1644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090"/>
              </a:lnSpc>
              <a:tabLst/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LCD</a:t>
            </a:r>
            <a:r>
              <a:rPr sz="8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liquid  crystal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display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sp>
        <p:nvSpPr>
          <p:cNvPr id="176" name="textbox 176"/>
          <p:cNvSpPr/>
          <p:nvPr/>
        </p:nvSpPr>
        <p:spPr>
          <a:xfrm>
            <a:off x="5981738" y="10312679"/>
            <a:ext cx="925194" cy="1898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294"/>
              </a:lnSpc>
              <a:tabLst/>
            </a:pP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Safe and</a:t>
            </a:r>
            <a:r>
              <a:rPr sz="900" kern="0" spc="1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reliable</a:t>
            </a:r>
            <a:endParaRPr sz="9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rect 178"/>
          <p:cNvSpPr/>
          <p:nvPr/>
        </p:nvSpPr>
        <p:spPr>
          <a:xfrm>
            <a:off x="1889125" y="3562350"/>
            <a:ext cx="4762500" cy="5969000"/>
          </a:xfrm>
          <a:prstGeom prst="rect">
            <a:avLst/>
          </a:prstGeom>
          <a:solidFill>
            <a:srgbClr val="F2F2F2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180" name="picture 18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000359" y="7080239"/>
            <a:ext cx="2952750" cy="2152660"/>
          </a:xfrm>
          <a:prstGeom prst="rect">
            <a:avLst/>
          </a:prstGeom>
        </p:spPr>
      </p:pic>
      <p:graphicFrame>
        <p:nvGraphicFramePr>
          <p:cNvPr id="182" name="table 182"/>
          <p:cNvGraphicFramePr>
            <a:graphicFrameLocks noGrp="1"/>
          </p:cNvGraphicFramePr>
          <p:nvPr/>
        </p:nvGraphicFramePr>
        <p:xfrm>
          <a:off x="2365373" y="7530861"/>
          <a:ext cx="3851910" cy="1915795"/>
        </p:xfrm>
        <a:graphic>
          <a:graphicData uri="http://schemas.openxmlformats.org/drawingml/2006/table">
            <a:tbl>
              <a:tblPr/>
              <a:tblGrid>
                <a:gridCol w="608965"/>
                <a:gridCol w="3242945"/>
              </a:tblGrid>
              <a:tr h="59626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86000"/>
                        </a:lnSpc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Nitrogen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7000"/>
                        </a:lnSpc>
                        <a:spcBef>
                          <a:spcPts val="127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Output</a:t>
                      </a:r>
                      <a:r>
                        <a:rPr sz="7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Port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43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86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Air</a:t>
                      </a:r>
                      <a:r>
                        <a:rPr sz="700" b="1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Input</a:t>
                      </a:r>
                      <a:r>
                        <a:rPr sz="700" b="1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Port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3946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3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0014" algn="l" rtl="0" eaLnBrk="0">
                        <a:lnSpc>
                          <a:spcPct val="87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Cooling fa</a:t>
                      </a:r>
                      <a:r>
                        <a:rPr sz="7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n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8005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24484" algn="l" rtl="0" eaLnBrk="0">
                        <a:lnSpc>
                          <a:spcPts val="969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·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Back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of</a:t>
                      </a: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Nitrogen</a:t>
                      </a: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Generator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 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LC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-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LCN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-300/500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pSp>
        <p:nvGrpSpPr>
          <p:cNvPr id="6" name="group 6"/>
          <p:cNvGrpSpPr/>
          <p:nvPr/>
        </p:nvGrpSpPr>
        <p:grpSpPr>
          <a:xfrm rot="21600000">
            <a:off x="2365375" y="4730722"/>
            <a:ext cx="3512677" cy="1854210"/>
            <a:chOff x="0" y="0"/>
            <a:chExt cx="3512677" cy="1854210"/>
          </a:xfrm>
        </p:grpSpPr>
        <p:pic>
          <p:nvPicPr>
            <p:cNvPr id="184" name="picture 18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660415" y="0"/>
              <a:ext cx="2590800" cy="1854210"/>
            </a:xfrm>
            <a:prstGeom prst="rect">
              <a:avLst/>
            </a:prstGeom>
          </p:spPr>
        </p:pic>
        <p:sp>
          <p:nvSpPr>
            <p:cNvPr id="186" name="textbox 186"/>
            <p:cNvSpPr/>
            <p:nvPr/>
          </p:nvSpPr>
          <p:spPr>
            <a:xfrm>
              <a:off x="-12700" y="310807"/>
              <a:ext cx="3480434" cy="135318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4082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208915" algn="l" rtl="0" eaLnBrk="0">
                <a:lnSpc>
                  <a:spcPct val="87000"/>
                </a:lnSpc>
                <a:tabLst/>
              </a:pPr>
              <a:r>
                <a:rPr sz="700" kern="0" spc="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LCDliquid</a:t>
              </a:r>
              <a:endParaRPr sz="700" dirty="0">
                <a:latin typeface="Arial"/>
                <a:ea typeface="Arial"/>
                <a:cs typeface="Arial"/>
              </a:endParaRPr>
            </a:p>
            <a:p>
              <a:pPr marL="12700" algn="l" rtl="0" eaLnBrk="0">
                <a:lnSpc>
                  <a:spcPct val="99000"/>
                </a:lnSpc>
                <a:spcBef>
                  <a:spcPts val="26"/>
                </a:spcBef>
                <a:tabLst/>
              </a:pPr>
              <a:r>
                <a:rPr sz="700" kern="0" spc="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crystal</a:t>
              </a:r>
              <a:r>
                <a:rPr sz="700" kern="0" spc="23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700" kern="0" spc="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display</a:t>
              </a:r>
              <a:endParaRPr sz="700" dirty="0">
                <a:latin typeface="Arial"/>
                <a:ea typeface="Arial"/>
                <a:cs typeface="Arial"/>
              </a:endParaRPr>
            </a:p>
            <a:p>
              <a:pPr marL="247015" algn="l" rtl="0" eaLnBrk="0">
                <a:lnSpc>
                  <a:spcPts val="763"/>
                </a:lnSpc>
                <a:tabLst/>
              </a:pPr>
              <a:r>
                <a:rPr sz="500" kern="0" spc="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Liquid   Level</a:t>
              </a:r>
              <a:endParaRPr sz="500" dirty="0">
                <a:latin typeface="Arial"/>
                <a:ea typeface="Arial"/>
                <a:cs typeface="Arial"/>
              </a:endParaRPr>
            </a:p>
            <a:p>
              <a:pPr marL="165100" algn="l" rtl="0" eaLnBrk="0">
                <a:lnSpc>
                  <a:spcPct val="100000"/>
                </a:lnSpc>
                <a:tabLst/>
              </a:pPr>
              <a:r>
                <a:rPr sz="500" kern="0" spc="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Display</a:t>
              </a:r>
              <a:r>
                <a:rPr sz="500" kern="0" spc="5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</a:t>
              </a:r>
              <a:r>
                <a:rPr sz="500" kern="0" spc="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Ga</a:t>
              </a:r>
              <a:r>
                <a:rPr sz="500" kern="0" spc="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uge</a:t>
              </a:r>
              <a:endParaRPr sz="500" dirty="0">
                <a:latin typeface="Arial"/>
                <a:ea typeface="Arial"/>
                <a:cs typeface="Arial"/>
              </a:endParaRPr>
            </a:p>
            <a:p>
              <a:pPr marL="292100" algn="l" rtl="0" eaLnBrk="0">
                <a:lnSpc>
                  <a:spcPct val="89000"/>
                </a:lnSpc>
                <a:spcBef>
                  <a:spcPts val="2"/>
                </a:spcBef>
                <a:tabLst/>
              </a:pPr>
              <a:r>
                <a:rPr sz="7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Pressure</a:t>
              </a:r>
              <a:endParaRPr sz="700" dirty="0">
                <a:latin typeface="Arial"/>
                <a:ea typeface="Arial"/>
                <a:cs typeface="Arial"/>
              </a:endParaRPr>
            </a:p>
            <a:p>
              <a:pPr marL="399415" algn="l" rtl="0" eaLnBrk="0">
                <a:lnSpc>
                  <a:spcPts val="850"/>
                </a:lnSpc>
                <a:tabLst/>
              </a:pPr>
              <a:r>
                <a:rPr sz="7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gauge</a:t>
              </a:r>
              <a:endParaRPr sz="700" dirty="0">
                <a:latin typeface="Arial"/>
                <a:ea typeface="Arial"/>
                <a:cs typeface="Arial"/>
              </a:endParaRPr>
            </a:p>
            <a:p>
              <a:pPr marL="69850" algn="l" rtl="0" eaLnBrk="0">
                <a:lnSpc>
                  <a:spcPct val="86000"/>
                </a:lnSpc>
                <a:spcBef>
                  <a:spcPts val="684"/>
                </a:spcBef>
                <a:tabLst/>
              </a:pPr>
              <a:r>
                <a:rPr sz="500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Gas</a:t>
              </a:r>
              <a:r>
                <a:rPr sz="500" kern="0" spc="5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500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Production</a:t>
              </a:r>
              <a:r>
                <a:rPr sz="500" kern="0" spc="4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/</a:t>
              </a:r>
              <a:r>
                <a:rPr sz="500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Air</a:t>
              </a:r>
              <a:r>
                <a:rPr sz="500" kern="0" spc="4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_</a:t>
              </a:r>
              <a:endParaRPr sz="500" dirty="0">
                <a:latin typeface="Arial"/>
                <a:ea typeface="Arial"/>
                <a:cs typeface="Arial"/>
              </a:endParaRPr>
            </a:p>
            <a:p>
              <a:pPr marL="234950" algn="l" rtl="0" eaLnBrk="0">
                <a:lnSpc>
                  <a:spcPct val="91000"/>
                </a:lnSpc>
                <a:spcBef>
                  <a:spcPts val="4"/>
                </a:spcBef>
                <a:tabLst/>
              </a:pPr>
              <a:r>
                <a:rPr sz="500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Release</a:t>
              </a:r>
              <a:r>
                <a:rPr sz="500" kern="0" spc="4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500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Knob</a:t>
              </a:r>
              <a:endParaRPr sz="500" dirty="0">
                <a:latin typeface="Arial"/>
                <a:ea typeface="Arial"/>
                <a:cs typeface="Arial"/>
              </a:endParaRPr>
            </a:p>
            <a:p>
              <a:pPr marL="374650" algn="l" rtl="0" eaLnBrk="0">
                <a:lnSpc>
                  <a:spcPts val="850"/>
                </a:lnSpc>
                <a:tabLst/>
              </a:pPr>
              <a:r>
                <a:rPr sz="700" kern="0" spc="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Power</a:t>
              </a:r>
              <a:endParaRPr sz="700" dirty="0">
                <a:latin typeface="Arial"/>
                <a:ea typeface="Arial"/>
                <a:cs typeface="Arial"/>
              </a:endParaRPr>
            </a:p>
            <a:p>
              <a:pPr marL="349250" algn="l" rtl="0" eaLnBrk="0">
                <a:lnSpc>
                  <a:spcPct val="86000"/>
                </a:lnSpc>
                <a:spcBef>
                  <a:spcPts val="287"/>
                </a:spcBef>
                <a:tabLst/>
              </a:pPr>
              <a:r>
                <a:rPr sz="700" kern="0" spc="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Switch</a:t>
              </a:r>
              <a:endParaRPr sz="700" dirty="0">
                <a:latin typeface="Arial"/>
                <a:ea typeface="Arial"/>
                <a:cs typeface="Arial"/>
              </a:endParaRPr>
            </a:p>
            <a:p>
              <a:pPr marL="3256915" algn="l" rtl="0" eaLnBrk="0">
                <a:lnSpc>
                  <a:spcPts val="479"/>
                </a:lnSpc>
                <a:spcBef>
                  <a:spcPts val="587"/>
                </a:spcBef>
                <a:tabLst/>
              </a:pPr>
              <a:r>
                <a:rPr sz="700" kern="0" spc="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Base</a:t>
              </a:r>
              <a:endParaRPr sz="700" dirty="0">
                <a:latin typeface="Arial"/>
                <a:ea typeface="Arial"/>
                <a:cs typeface="Arial"/>
              </a:endParaRPr>
            </a:p>
            <a:p>
              <a:pPr marL="3256915" algn="l" rtl="0" eaLnBrk="0">
                <a:lnSpc>
                  <a:spcPts val="1221"/>
                </a:lnSpc>
                <a:tabLst/>
              </a:pPr>
              <a:r>
                <a:rPr sz="900" kern="0" spc="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foot</a:t>
              </a:r>
              <a:endParaRPr sz="900" dirty="0"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188" name="textbox 188"/>
          <p:cNvSpPr/>
          <p:nvPr/>
        </p:nvSpPr>
        <p:spPr>
          <a:xfrm>
            <a:off x="3311509" y="6685179"/>
            <a:ext cx="2195829" cy="1187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12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7000"/>
              </a:lnSpc>
              <a:tabLst/>
            </a:pPr>
            <a:r>
              <a:rPr sz="7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Front</a:t>
            </a:r>
            <a:r>
              <a:rPr sz="700" b="1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7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700" b="1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7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Nitrogen</a:t>
            </a:r>
            <a:r>
              <a:rPr sz="700" b="1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7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Generator</a:t>
            </a:r>
            <a:r>
              <a:rPr sz="700" b="1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7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LC</a:t>
            </a:r>
            <a:r>
              <a:rPr sz="700" b="1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-</a:t>
            </a:r>
            <a:r>
              <a:rPr sz="7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LCN</a:t>
            </a:r>
            <a:r>
              <a:rPr sz="700" b="1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-300/500</a:t>
            </a:r>
            <a:endParaRPr sz="700" dirty="0">
              <a:latin typeface="Arial"/>
              <a:ea typeface="Arial"/>
              <a:cs typeface="Arial"/>
            </a:endParaRPr>
          </a:p>
        </p:txBody>
      </p:sp>
      <p:sp>
        <p:nvSpPr>
          <p:cNvPr id="190" name="textbox 190"/>
          <p:cNvSpPr/>
          <p:nvPr/>
        </p:nvSpPr>
        <p:spPr>
          <a:xfrm>
            <a:off x="3616309" y="4122957"/>
            <a:ext cx="1245235" cy="1727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768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1200" b="1" kern="0" spc="-50" dirty="0">
                <a:solidFill>
                  <a:srgbClr val="204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Instrument Details</a:t>
            </a:r>
            <a:endParaRPr sz="1200" dirty="0">
              <a:latin typeface="Arial"/>
              <a:ea typeface="Arial"/>
              <a:cs typeface="Arial"/>
            </a:endParaRPr>
          </a:p>
        </p:txBody>
      </p:sp>
      <p:sp>
        <p:nvSpPr>
          <p:cNvPr id="192" name="textbox 192"/>
          <p:cNvSpPr/>
          <p:nvPr/>
        </p:nvSpPr>
        <p:spPr>
          <a:xfrm>
            <a:off x="3965590" y="4306905"/>
            <a:ext cx="708659" cy="1555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022"/>
              </a:lnSpc>
              <a:tabLst/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Instrument detail</a:t>
            </a:r>
            <a:r>
              <a:rPr sz="7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</a:t>
            </a:r>
            <a:endParaRPr sz="700" dirty="0">
              <a:latin typeface="Arial"/>
              <a:ea typeface="Arial"/>
              <a:cs typeface="Arial"/>
            </a:endParaRPr>
          </a:p>
        </p:txBody>
      </p:sp>
      <p:sp>
        <p:nvSpPr>
          <p:cNvPr id="194" name="textbox 194"/>
          <p:cNvSpPr/>
          <p:nvPr/>
        </p:nvSpPr>
        <p:spPr>
          <a:xfrm>
            <a:off x="5597509" y="5524217"/>
            <a:ext cx="293370" cy="2305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272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01000"/>
              </a:lnSpc>
              <a:tabLst/>
            </a:pP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Drying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Tube</a:t>
            </a:r>
            <a:endParaRPr sz="7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picture 19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889125" y="4006850"/>
            <a:ext cx="4762500" cy="5080000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 rot="21600000">
            <a:off x="2162159" y="6388100"/>
            <a:ext cx="1422415" cy="2260600"/>
            <a:chOff x="0" y="0"/>
            <a:chExt cx="1422415" cy="2260600"/>
          </a:xfrm>
        </p:grpSpPr>
        <p:pic>
          <p:nvPicPr>
            <p:cNvPr id="198" name="picture 19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1422415" cy="2260600"/>
            </a:xfrm>
            <a:prstGeom prst="rect">
              <a:avLst/>
            </a:prstGeom>
          </p:spPr>
        </p:pic>
        <p:sp>
          <p:nvSpPr>
            <p:cNvPr id="200" name="textbox 200"/>
            <p:cNvSpPr/>
            <p:nvPr/>
          </p:nvSpPr>
          <p:spPr>
            <a:xfrm>
              <a:off x="-12700" y="-12700"/>
              <a:ext cx="1448435" cy="22860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44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44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184150" algn="l" rtl="0" eaLnBrk="0">
                <a:lnSpc>
                  <a:spcPct val="81000"/>
                </a:lnSpc>
                <a:spcBef>
                  <a:spcPts val="2"/>
                </a:spcBef>
                <a:tabLst/>
              </a:pPr>
              <a:r>
                <a:rPr sz="1200" b="1" kern="0" spc="-20" dirty="0">
                  <a:solidFill>
                    <a:srgbClr val="50E01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Inlet</a:t>
              </a:r>
              <a:endParaRPr sz="1200" dirty="0">
                <a:latin typeface="Arial"/>
                <a:ea typeface="Arial"/>
                <a:cs typeface="Arial"/>
              </a:endParaRPr>
            </a:p>
            <a:p>
              <a:pPr marL="184150" algn="l" rtl="0" eaLnBrk="0">
                <a:lnSpc>
                  <a:spcPct val="88000"/>
                </a:lnSpc>
                <a:spcBef>
                  <a:spcPts val="660"/>
                </a:spcBef>
                <a:tabLst/>
              </a:pPr>
              <a:r>
                <a:rPr sz="600" kern="0" spc="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Easy</a:t>
              </a:r>
              <a:r>
                <a:rPr sz="600" kern="0" spc="5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</a:t>
              </a:r>
              <a:r>
                <a:rPr sz="600" kern="0" spc="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Top</a:t>
              </a:r>
              <a:r>
                <a:rPr sz="600" kern="0" spc="7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</a:t>
              </a:r>
              <a:r>
                <a:rPr sz="600" kern="0" spc="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Refil</a:t>
              </a:r>
              <a:r>
                <a:rPr sz="600" kern="0" spc="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ling</a:t>
              </a:r>
              <a:r>
                <a:rPr sz="600" kern="0" spc="6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</a:t>
              </a:r>
              <a:r>
                <a:rPr sz="600" kern="0" spc="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Operation</a:t>
              </a:r>
              <a:endParaRPr sz="6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3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3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3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3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3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184150" algn="l" rtl="0" eaLnBrk="0">
                <a:lnSpc>
                  <a:spcPct val="81000"/>
                </a:lnSpc>
                <a:spcBef>
                  <a:spcPts val="310"/>
                </a:spcBef>
                <a:tabLst/>
              </a:pPr>
              <a:r>
                <a:rPr sz="1000" b="1" kern="0" spc="-30" dirty="0">
                  <a:solidFill>
                    <a:srgbClr val="80E02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Cooling</a:t>
              </a:r>
              <a:r>
                <a:rPr sz="1000" b="1" kern="0" spc="140" dirty="0">
                  <a:solidFill>
                    <a:srgbClr val="80E02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000" b="1" kern="0" spc="-30" dirty="0">
                  <a:solidFill>
                    <a:srgbClr val="80E02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holes</a:t>
              </a:r>
              <a:endParaRPr sz="1000" dirty="0">
                <a:latin typeface="Arial"/>
                <a:ea typeface="Arial"/>
                <a:cs typeface="Arial"/>
              </a:endParaRPr>
            </a:p>
            <a:p>
              <a:pPr marL="184150" algn="l" rtl="0" eaLnBrk="0">
                <a:lnSpc>
                  <a:spcPts val="885"/>
                </a:lnSpc>
                <a:spcBef>
                  <a:spcPts val="666"/>
                </a:spcBef>
                <a:tabLst/>
              </a:pPr>
              <a:r>
                <a:rPr sz="500" kern="0" spc="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Automatic heat</a:t>
              </a:r>
              <a:r>
                <a:rPr sz="500" kern="0" spc="3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500" kern="0" spc="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dissipation</a:t>
              </a:r>
              <a:endParaRPr sz="500" dirty="0">
                <a:latin typeface="Arial"/>
                <a:ea typeface="Arial"/>
                <a:cs typeface="Arial"/>
              </a:endParaRPr>
            </a:p>
            <a:p>
              <a:pPr marL="184150" algn="l" rtl="0" eaLnBrk="0">
                <a:lnSpc>
                  <a:spcPts val="817"/>
                </a:lnSpc>
                <a:spcBef>
                  <a:spcPts val="14"/>
                </a:spcBef>
                <a:tabLst/>
              </a:pPr>
              <a:r>
                <a:rPr sz="600" kern="0" spc="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Ensure</a:t>
              </a:r>
              <a:r>
                <a:rPr sz="600" kern="0" spc="5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600" kern="0" spc="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normal op</a:t>
              </a:r>
              <a:r>
                <a:rPr sz="600" kern="0" spc="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eration</a:t>
              </a:r>
              <a:endParaRPr sz="600" dirty="0">
                <a:latin typeface="Arial"/>
                <a:ea typeface="Arial"/>
                <a:cs typeface="Arial"/>
              </a:endParaRPr>
            </a:p>
            <a:p>
              <a:pPr marL="184150" algn="l" rtl="0" eaLnBrk="0">
                <a:lnSpc>
                  <a:spcPts val="1114"/>
                </a:lnSpc>
                <a:tabLst/>
              </a:pPr>
              <a:r>
                <a:rPr sz="600" kern="0" spc="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of</a:t>
              </a:r>
              <a:r>
                <a:rPr sz="600" kern="0" spc="13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600" kern="0" spc="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equipme</a:t>
              </a:r>
              <a:r>
                <a:rPr sz="600" kern="0" spc="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nt</a:t>
              </a:r>
              <a:r>
                <a:rPr sz="600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                     </a:t>
              </a:r>
              <a:r>
                <a:rPr sz="1000" kern="0" spc="10" baseline="-23848" dirty="0">
                  <a:solidFill>
                    <a:srgbClr val="000000">
                      <a:alpha val="100000"/>
                    </a:srgbClr>
                  </a:solidFill>
                  <a:latin typeface="SimHei"/>
                  <a:ea typeface="SimHei"/>
                  <a:cs typeface="SimHei"/>
                </a:rPr>
                <a:t>⑤</a:t>
              </a:r>
              <a:endParaRPr sz="1000" baseline="-23848" dirty="0">
                <a:latin typeface="SimHei"/>
                <a:ea typeface="SimHei"/>
                <a:cs typeface="SimHei"/>
              </a:endParaRPr>
            </a:p>
          </p:txBody>
        </p:sp>
      </p:grpSp>
      <p:sp>
        <p:nvSpPr>
          <p:cNvPr id="202" name="rect 202"/>
          <p:cNvSpPr/>
          <p:nvPr/>
        </p:nvSpPr>
        <p:spPr>
          <a:xfrm>
            <a:off x="4975225" y="6832600"/>
            <a:ext cx="1396984" cy="679450"/>
          </a:xfrm>
          <a:prstGeom prst="rect">
            <a:avLst/>
          </a:prstGeom>
          <a:solidFill>
            <a:srgbClr val="E9E9E9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04" name="textbox 204"/>
          <p:cNvSpPr/>
          <p:nvPr/>
        </p:nvSpPr>
        <p:spPr>
          <a:xfrm>
            <a:off x="4448175" y="6947154"/>
            <a:ext cx="1851660" cy="148653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02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546100" algn="l" rtl="0" eaLnBrk="0">
              <a:lnSpc>
                <a:spcPct val="81000"/>
              </a:lnSpc>
              <a:tabLst/>
            </a:pPr>
            <a:r>
              <a:rPr sz="1000" b="1" kern="0" spc="-50" dirty="0">
                <a:solidFill>
                  <a:srgbClr val="70D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Liquid</a:t>
            </a:r>
            <a:r>
              <a:rPr sz="1000" b="1" kern="0" spc="120" dirty="0">
                <a:solidFill>
                  <a:srgbClr val="70D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b="1" kern="0" spc="-50" dirty="0">
                <a:solidFill>
                  <a:srgbClr val="70D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Level Gauge</a:t>
            </a:r>
            <a:endParaRPr sz="1000" dirty="0">
              <a:latin typeface="Arial"/>
              <a:ea typeface="Arial"/>
              <a:cs typeface="Arial"/>
            </a:endParaRPr>
          </a:p>
          <a:p>
            <a:pPr marL="577850" indent="-50800" algn="l" rtl="0" eaLnBrk="0">
              <a:lnSpc>
                <a:spcPct val="124000"/>
              </a:lnSpc>
              <a:spcBef>
                <a:spcPts val="709"/>
              </a:spcBef>
              <a:tabLst/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Measure   the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liq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uid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level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gauge 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Clear liquid</a:t>
            </a:r>
            <a:r>
              <a:rPr sz="800" kern="0" spc="1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level visibility</a:t>
            </a:r>
            <a:endParaRPr sz="8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8000"/>
              </a:lnSpc>
              <a:spcBef>
                <a:spcPts val="183"/>
              </a:spcBef>
              <a:tabLst/>
            </a:pPr>
            <a:r>
              <a:rPr sz="600" b="1" kern="0" spc="20" dirty="0">
                <a:solidFill>
                  <a:srgbClr val="70D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Rubber</a:t>
            </a:r>
            <a:r>
              <a:rPr sz="600" b="1" kern="0" spc="0" dirty="0">
                <a:solidFill>
                  <a:srgbClr val="70D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</a:t>
            </a:r>
            <a:r>
              <a:rPr sz="600" b="1" kern="0" spc="20" dirty="0">
                <a:solidFill>
                  <a:srgbClr val="70D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non-slip</a:t>
            </a:r>
            <a:r>
              <a:rPr sz="600" b="1" kern="0" spc="0" dirty="0">
                <a:solidFill>
                  <a:srgbClr val="70D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</a:t>
            </a:r>
            <a:r>
              <a:rPr sz="600" b="1" kern="0" spc="20" dirty="0">
                <a:solidFill>
                  <a:srgbClr val="70D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f</a:t>
            </a:r>
            <a:r>
              <a:rPr sz="600" b="1" kern="0" spc="10" dirty="0">
                <a:solidFill>
                  <a:srgbClr val="70D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eet</a:t>
            </a:r>
            <a:endParaRPr sz="6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885"/>
              </a:lnSpc>
              <a:spcBef>
                <a:spcPts val="642"/>
              </a:spcBef>
              <a:tabLst/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Protect the workbench surfa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ce</a:t>
            </a:r>
            <a:endParaRPr sz="5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200"/>
              </a:lnSpc>
              <a:tabLst/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Prevent wear and te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</a:t>
            </a:r>
            <a:endParaRPr sz="600" dirty="0">
              <a:latin typeface="Arial"/>
              <a:ea typeface="Arial"/>
              <a:cs typeface="Arial"/>
            </a:endParaRPr>
          </a:p>
        </p:txBody>
      </p:sp>
      <p:pic>
        <p:nvPicPr>
          <p:cNvPr id="206" name="picture 20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5191108" y="5245100"/>
            <a:ext cx="1219200" cy="1587500"/>
          </a:xfrm>
          <a:prstGeom prst="rect">
            <a:avLst/>
          </a:prstGeom>
        </p:spPr>
      </p:pic>
      <p:pic>
        <p:nvPicPr>
          <p:cNvPr id="208" name="picture 20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2124059" y="5245100"/>
            <a:ext cx="1358931" cy="1174750"/>
          </a:xfrm>
          <a:prstGeom prst="rect">
            <a:avLst/>
          </a:prstGeom>
        </p:spPr>
      </p:pic>
      <p:sp>
        <p:nvSpPr>
          <p:cNvPr id="210" name="textbox 210"/>
          <p:cNvSpPr/>
          <p:nvPr/>
        </p:nvSpPr>
        <p:spPr>
          <a:xfrm>
            <a:off x="3584575" y="5257800"/>
            <a:ext cx="1397000" cy="1117600"/>
          </a:xfrm>
          <a:prstGeom prst="rect">
            <a:avLst/>
          </a:prstGeom>
          <a:solidFill>
            <a:srgbClr val="EAEAE9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656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533400" algn="l" rtl="0" eaLnBrk="0">
              <a:lnSpc>
                <a:spcPct val="80000"/>
              </a:lnSpc>
              <a:tabLst/>
            </a:pPr>
            <a:r>
              <a:rPr sz="1000" b="1" kern="0" spc="-40" dirty="0">
                <a:solidFill>
                  <a:srgbClr val="70C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Drying Tube</a:t>
            </a:r>
            <a:endParaRPr sz="1000" dirty="0">
              <a:latin typeface="Arial"/>
              <a:ea typeface="Arial"/>
              <a:cs typeface="Arial"/>
            </a:endParaRPr>
          </a:p>
          <a:p>
            <a:pPr marL="323215" indent="-165100" algn="l" rtl="0" eaLnBrk="0">
              <a:lnSpc>
                <a:spcPct val="128000"/>
              </a:lnSpc>
              <a:spcBef>
                <a:spcPts val="652"/>
              </a:spcBef>
              <a:tabLst/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Ensure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Outpu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</a:t>
            </a:r>
            <a:r>
              <a:rPr sz="6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Gas</a:t>
            </a:r>
            <a:r>
              <a:rPr sz="6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Drying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Protect      Vapor-Phas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</a:t>
            </a:r>
            <a:endParaRPr sz="600" dirty="0">
              <a:latin typeface="Arial"/>
              <a:ea typeface="Arial"/>
              <a:cs typeface="Arial"/>
            </a:endParaRPr>
          </a:p>
          <a:p>
            <a:pPr marL="748665" algn="l" rtl="0" eaLnBrk="0">
              <a:lnSpc>
                <a:spcPct val="87000"/>
              </a:lnSpc>
              <a:spcBef>
                <a:spcPts val="174"/>
              </a:spcBef>
              <a:tabLst/>
            </a:pP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Equipment</a:t>
            </a:r>
            <a:endParaRPr sz="600" dirty="0">
              <a:latin typeface="Arial"/>
              <a:ea typeface="Arial"/>
              <a:cs typeface="Arial"/>
            </a:endParaRPr>
          </a:p>
        </p:txBody>
      </p:sp>
      <p:pic>
        <p:nvPicPr>
          <p:cNvPr id="212" name="picture 2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5597541" y="7512050"/>
            <a:ext cx="819150" cy="1181100"/>
          </a:xfrm>
          <a:prstGeom prst="rect">
            <a:avLst/>
          </a:prstGeom>
        </p:spPr>
      </p:pic>
      <p:sp>
        <p:nvSpPr>
          <p:cNvPr id="214" name="textbox 214"/>
          <p:cNvSpPr/>
          <p:nvPr/>
        </p:nvSpPr>
        <p:spPr>
          <a:xfrm>
            <a:off x="2320909" y="4516425"/>
            <a:ext cx="1659254" cy="49656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96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1200" b="1" kern="0" spc="-30" dirty="0">
                <a:solidFill>
                  <a:srgbClr val="70D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Air Inlet/Nitrogen Outlet</a:t>
            </a:r>
            <a:endParaRPr sz="12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885"/>
              </a:lnSpc>
              <a:spcBef>
                <a:spcPts val="561"/>
              </a:spcBef>
              <a:tabLst/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Equipped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irInlet</a:t>
            </a:r>
            <a:endParaRPr sz="6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5000"/>
              </a:lnSpc>
              <a:tabLst/>
            </a:pPr>
            <a:endParaRPr sz="3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8000"/>
              </a:lnSpc>
              <a:spcBef>
                <a:spcPts val="2"/>
              </a:spcBef>
              <a:tabLst/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Supply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Nitrogen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Outp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ut    Pressure</a:t>
            </a:r>
            <a:endParaRPr sz="600" dirty="0">
              <a:latin typeface="Arial"/>
              <a:ea typeface="Arial"/>
              <a:cs typeface="Arial"/>
            </a:endParaRPr>
          </a:p>
        </p:txBody>
      </p:sp>
      <p:sp>
        <p:nvSpPr>
          <p:cNvPr id="216" name="textbox 216"/>
          <p:cNvSpPr/>
          <p:nvPr/>
        </p:nvSpPr>
        <p:spPr>
          <a:xfrm>
            <a:off x="4492608" y="4431233"/>
            <a:ext cx="290195" cy="21970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5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35000"/>
              </a:lnSpc>
              <a:tabLst/>
            </a:pPr>
            <a:r>
              <a:rPr sz="5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Nitrogen  </a:t>
            </a:r>
            <a:r>
              <a:rPr sz="5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Output</a:t>
            </a:r>
            <a:endParaRPr sz="500" dirty="0">
              <a:latin typeface="Arial"/>
              <a:ea typeface="Arial"/>
              <a:cs typeface="Arial"/>
            </a:endParaRPr>
          </a:p>
        </p:txBody>
      </p:sp>
      <p:sp>
        <p:nvSpPr>
          <p:cNvPr id="218" name="textbox 218"/>
          <p:cNvSpPr/>
          <p:nvPr/>
        </p:nvSpPr>
        <p:spPr>
          <a:xfrm>
            <a:off x="5946791" y="4521206"/>
            <a:ext cx="401320" cy="1054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70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7000"/>
              </a:lnSpc>
              <a:tabLst/>
            </a:pPr>
            <a:r>
              <a:rPr sz="600" b="1" kern="0" spc="10" dirty="0">
                <a:solidFill>
                  <a:srgbClr val="202050">
                    <a:alpha val="100000"/>
                  </a:srgbClr>
                </a:solidFill>
                <a:latin typeface="Arial"/>
                <a:ea typeface="Arial"/>
                <a:cs typeface="Arial"/>
              </a:rPr>
              <a:t>Air</a:t>
            </a:r>
            <a:r>
              <a:rPr sz="600" b="1" kern="0" spc="20" dirty="0">
                <a:solidFill>
                  <a:srgbClr val="20205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600" b="1" kern="0" spc="10" dirty="0">
                <a:solidFill>
                  <a:srgbClr val="20205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Input</a:t>
            </a:r>
            <a:endParaRPr sz="6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rect 220"/>
          <p:cNvSpPr/>
          <p:nvPr/>
        </p:nvSpPr>
        <p:spPr>
          <a:xfrm>
            <a:off x="1889125" y="3168650"/>
            <a:ext cx="4762500" cy="6756400"/>
          </a:xfrm>
          <a:prstGeom prst="rect">
            <a:avLst/>
          </a:prstGeom>
          <a:solidFill>
            <a:srgbClr val="F1F1F1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22" name="textbox 222"/>
          <p:cNvSpPr/>
          <p:nvPr/>
        </p:nvSpPr>
        <p:spPr>
          <a:xfrm>
            <a:off x="3768708" y="4606607"/>
            <a:ext cx="2240279" cy="21209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32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4000"/>
              </a:lnSpc>
              <a:tabLst/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Host</a:t>
            </a:r>
            <a:endParaRPr sz="8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spcBef>
                <a:spcPts val="697"/>
              </a:spcBef>
              <a:tabLst/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Power Cable</a:t>
            </a:r>
            <a:endParaRPr sz="7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079"/>
              </a:lnSpc>
              <a:spcBef>
                <a:spcPts val="830"/>
              </a:spcBef>
              <a:tabLst/>
            </a:pP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O-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ring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φ40.7×2(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Green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)</a:t>
            </a:r>
            <a:endParaRPr sz="8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079"/>
              </a:lnSpc>
              <a:tabLst/>
            </a:pP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0-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ring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φ41.7×2(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Red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)</a:t>
            </a:r>
            <a:endParaRPr sz="8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158"/>
              </a:lnSpc>
              <a:spcBef>
                <a:spcPts val="841"/>
              </a:spcBef>
              <a:tabLst/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Purifier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seal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ring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φ11.35×2(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red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)</a:t>
            </a:r>
            <a:endParaRPr sz="8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1000"/>
              </a:lnSpc>
              <a:spcBef>
                <a:spcPts val="100"/>
              </a:spcBef>
              <a:tabLst/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air</a:t>
            </a:r>
            <a:r>
              <a:rPr sz="800" kern="0" spc="1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path</a:t>
            </a:r>
            <a:r>
              <a:rPr sz="8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gasket</a:t>
            </a:r>
            <a:r>
              <a:rPr sz="8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φ3.2</a:t>
            </a:r>
            <a:endParaRPr sz="8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901"/>
              </a:lnSpc>
              <a:spcBef>
                <a:spcPts val="713"/>
              </a:spcBef>
              <a:tabLst/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Air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path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nut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M8×1φ3.</a:t>
            </a:r>
            <a:r>
              <a:rPr sz="7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2</a:t>
            </a:r>
            <a:endParaRPr sz="700" dirty="0">
              <a:latin typeface="Arial"/>
              <a:ea typeface="Arial"/>
              <a:cs typeface="Arial"/>
            </a:endParaRPr>
          </a:p>
          <a:p>
            <a:pPr marL="187960" algn="l" rtl="0" eaLnBrk="0">
              <a:lnSpc>
                <a:spcPts val="1354"/>
              </a:lnSpc>
              <a:tabLst>
                <a:tab pos="201295" algn="l"/>
              </a:tabLst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	</a:t>
            </a:r>
            <a:r>
              <a:rPr sz="1000" kern="0" spc="0" baseline="27828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</a:t>
            </a:r>
            <a:r>
              <a:rPr sz="1300" kern="0" spc="0" baseline="-30681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2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000" kern="0" spc="0" baseline="27828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ir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000" kern="0" spc="0" baseline="27828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path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000" kern="0" spc="0" baseline="27828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inner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000" kern="0" spc="0" baseline="27828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tube</a:t>
            </a:r>
            <a:endParaRPr sz="1000" baseline="27828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77000"/>
              </a:lnSpc>
              <a:spcBef>
                <a:spcPts val="565"/>
              </a:spcBef>
              <a:tabLst/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Potassium hydroxide</a:t>
            </a:r>
            <a:r>
              <a:rPr sz="7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100G(500G for LC-</a:t>
            </a:r>
            <a:r>
              <a:rPr sz="7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HG-1000/2000)1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User    manual</a:t>
            </a:r>
            <a:endParaRPr sz="7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954"/>
              </a:lnSpc>
              <a:spcBef>
                <a:spcPts val="148"/>
              </a:spcBef>
              <a:tabLst/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Certificat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</a:t>
            </a:r>
            <a:r>
              <a:rPr sz="7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7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Conformity,</a:t>
            </a:r>
            <a:endParaRPr sz="7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8000"/>
              </a:lnSpc>
              <a:spcBef>
                <a:spcPts val="1"/>
              </a:spcBef>
              <a:tabLst/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Warranty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Card</a:t>
            </a:r>
            <a:endParaRPr sz="700" dirty="0">
              <a:latin typeface="Arial"/>
              <a:ea typeface="Arial"/>
              <a:cs typeface="Arial"/>
            </a:endParaRPr>
          </a:p>
        </p:txBody>
      </p:sp>
      <p:sp>
        <p:nvSpPr>
          <p:cNvPr id="224" name="textbox 224"/>
          <p:cNvSpPr/>
          <p:nvPr/>
        </p:nvSpPr>
        <p:spPr>
          <a:xfrm>
            <a:off x="4022283" y="5909898"/>
            <a:ext cx="81280" cy="1682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122"/>
              </a:lnSpc>
              <a:tabLst/>
            </a:pP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8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sp>
        <p:nvSpPr>
          <p:cNvPr id="226" name="textbox 226"/>
          <p:cNvSpPr/>
          <p:nvPr/>
        </p:nvSpPr>
        <p:spPr>
          <a:xfrm>
            <a:off x="4062059" y="5889738"/>
            <a:ext cx="71755" cy="9334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532"/>
              </a:lnSpc>
              <a:tabLst/>
            </a:pPr>
            <a:r>
              <a:rPr sz="7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endParaRPr sz="700" dirty="0">
              <a:latin typeface="Arial"/>
              <a:ea typeface="Arial"/>
              <a:cs typeface="Arial"/>
            </a:endParaRPr>
          </a:p>
        </p:txBody>
      </p:sp>
      <p:pic>
        <p:nvPicPr>
          <p:cNvPr id="228" name="picture 2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905246" y="5902438"/>
            <a:ext cx="65290" cy="114072"/>
          </a:xfrm>
          <a:prstGeom prst="rect">
            <a:avLst/>
          </a:prstGeom>
        </p:spPr>
      </p:pic>
      <p:sp>
        <p:nvSpPr>
          <p:cNvPr id="230" name="textbox 230"/>
          <p:cNvSpPr/>
          <p:nvPr/>
        </p:nvSpPr>
        <p:spPr>
          <a:xfrm>
            <a:off x="3838013" y="5942214"/>
            <a:ext cx="82550" cy="1263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32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3000"/>
              </a:lnSpc>
              <a:tabLst/>
            </a:pP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2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sp>
        <p:nvSpPr>
          <p:cNvPr id="232" name="textbox 232"/>
          <p:cNvSpPr/>
          <p:nvPr/>
        </p:nvSpPr>
        <p:spPr>
          <a:xfrm>
            <a:off x="3820893" y="5874925"/>
            <a:ext cx="93980" cy="1079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99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7000"/>
              </a:lnSpc>
              <a:tabLst/>
            </a:pPr>
            <a:r>
              <a:rPr sz="700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ut</a:t>
            </a:r>
            <a:endParaRPr sz="700" dirty="0">
              <a:latin typeface="Arial"/>
              <a:ea typeface="Arial"/>
              <a:cs typeface="Arial"/>
            </a:endParaRPr>
          </a:p>
        </p:txBody>
      </p:sp>
      <p:sp>
        <p:nvSpPr>
          <p:cNvPr id="234" name="textbox 234"/>
          <p:cNvSpPr/>
          <p:nvPr/>
        </p:nvSpPr>
        <p:spPr>
          <a:xfrm>
            <a:off x="3768709" y="5962188"/>
            <a:ext cx="92075" cy="1066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63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67000"/>
              </a:lnSpc>
              <a:tabLst/>
            </a:pP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φ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sp>
        <p:nvSpPr>
          <p:cNvPr id="236" name="textbox 236"/>
          <p:cNvSpPr/>
          <p:nvPr/>
        </p:nvSpPr>
        <p:spPr>
          <a:xfrm>
            <a:off x="3768709" y="5889738"/>
            <a:ext cx="72389" cy="9334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532"/>
              </a:lnSpc>
              <a:tabLst/>
            </a:pPr>
            <a:r>
              <a:rPr sz="7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</a:t>
            </a:r>
            <a:endParaRPr sz="700" dirty="0">
              <a:latin typeface="Arial"/>
              <a:ea typeface="Arial"/>
              <a:cs typeface="Arial"/>
            </a:endParaRPr>
          </a:p>
        </p:txBody>
      </p:sp>
      <p:pic>
        <p:nvPicPr>
          <p:cNvPr id="238" name="picture 23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079625" y="4032253"/>
            <a:ext cx="190500" cy="190531"/>
          </a:xfrm>
          <a:prstGeom prst="rect">
            <a:avLst/>
          </a:prstGeom>
        </p:spPr>
      </p:pic>
      <p:sp>
        <p:nvSpPr>
          <p:cNvPr id="240" name="textbox 240"/>
          <p:cNvSpPr/>
          <p:nvPr/>
        </p:nvSpPr>
        <p:spPr>
          <a:xfrm>
            <a:off x="2092309" y="3446854"/>
            <a:ext cx="3423284" cy="9772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722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543050" algn="l" rtl="0" eaLnBrk="0">
              <a:lnSpc>
                <a:spcPct val="81000"/>
              </a:lnSpc>
              <a:tabLst/>
            </a:pPr>
            <a:r>
              <a:rPr sz="1300" b="1" kern="0" spc="-20" dirty="0">
                <a:solidFill>
                  <a:srgbClr val="20305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Instrument</a:t>
            </a:r>
            <a:r>
              <a:rPr sz="1300" b="1" kern="0" spc="100" dirty="0">
                <a:solidFill>
                  <a:srgbClr val="20305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300" b="1" kern="0" spc="-20" dirty="0">
                <a:solidFill>
                  <a:srgbClr val="20305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List</a:t>
            </a:r>
            <a:endParaRPr sz="1300" dirty="0">
              <a:latin typeface="Arial"/>
              <a:ea typeface="Arial"/>
              <a:cs typeface="Arial"/>
            </a:endParaRPr>
          </a:p>
          <a:p>
            <a:pPr marL="1885950" algn="l" rtl="0" eaLnBrk="0">
              <a:lnSpc>
                <a:spcPts val="954"/>
              </a:lnSpc>
              <a:spcBef>
                <a:spcPts val="368"/>
              </a:spcBef>
              <a:tabLst/>
            </a:pPr>
            <a:r>
              <a:rPr sz="7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List of instruments</a:t>
            </a:r>
            <a:endParaRPr sz="7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771"/>
              </a:lnSpc>
              <a:spcBef>
                <a:spcPts val="392"/>
              </a:spcBef>
              <a:tabLst/>
            </a:pPr>
            <a:r>
              <a:rPr sz="1300" kern="0" spc="-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01</a:t>
            </a:r>
            <a:endParaRPr sz="13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1000"/>
              </a:lnSpc>
              <a:spcBef>
                <a:spcPts val="156"/>
              </a:spcBef>
              <a:tabLst/>
            </a:pPr>
            <a:r>
              <a:rPr sz="1100" b="1" kern="0" spc="0" dirty="0">
                <a:solidFill>
                  <a:srgbClr val="70C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Hydrogen  Generator  LC-HG-30</a:t>
            </a:r>
            <a:r>
              <a:rPr sz="1100" b="1" kern="0" spc="-10" dirty="0">
                <a:solidFill>
                  <a:srgbClr val="70C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0/500/1000/2000</a:t>
            </a:r>
            <a:endParaRPr sz="1100" dirty="0">
              <a:latin typeface="Arial"/>
              <a:ea typeface="Arial"/>
              <a:cs typeface="Arial"/>
            </a:endParaRPr>
          </a:p>
        </p:txBody>
      </p:sp>
      <p:sp>
        <p:nvSpPr>
          <p:cNvPr id="242" name="textbox 242"/>
          <p:cNvSpPr/>
          <p:nvPr/>
        </p:nvSpPr>
        <p:spPr>
          <a:xfrm>
            <a:off x="3768708" y="7591111"/>
            <a:ext cx="1262380" cy="19367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32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4000"/>
              </a:lnSpc>
              <a:tabLst/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Host</a:t>
            </a:r>
            <a:endParaRPr sz="8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spcBef>
                <a:spcPts val="697"/>
              </a:spcBef>
              <a:tabLst/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Power Cable</a:t>
            </a:r>
            <a:endParaRPr sz="7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954"/>
              </a:lnSpc>
              <a:spcBef>
                <a:spcPts val="717"/>
              </a:spcBef>
              <a:tabLst/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0-ring   </a:t>
            </a:r>
            <a:r>
              <a:rPr sz="7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-2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中40.7×2</a:t>
            </a:r>
            <a:endParaRPr sz="700" dirty="0">
              <a:latin typeface="SimHei"/>
              <a:ea typeface="SimHei"/>
              <a:cs typeface="SimHei"/>
            </a:endParaRPr>
          </a:p>
          <a:p>
            <a:pPr marL="12700" algn="l" rtl="0" eaLnBrk="0">
              <a:lnSpc>
                <a:spcPts val="1567"/>
              </a:lnSpc>
              <a:tabLst/>
            </a:pP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0-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rng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φ41.7×2</a:t>
            </a:r>
            <a:endParaRPr sz="8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2000"/>
              </a:lnSpc>
              <a:spcBef>
                <a:spcPts val="836"/>
              </a:spcBef>
              <a:tabLst/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Purifier</a:t>
            </a:r>
            <a:r>
              <a:rPr sz="700" kern="0" spc="1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Sealing</a:t>
            </a:r>
            <a:r>
              <a:rPr sz="700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Ring</a:t>
            </a:r>
            <a:r>
              <a:rPr sz="7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φ11.35×2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Gas</a:t>
            </a:r>
            <a:r>
              <a:rPr sz="700" kern="0" spc="1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Path</a:t>
            </a:r>
            <a:r>
              <a:rPr sz="700" kern="0" spc="1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Gasketφ3.</a:t>
            </a:r>
            <a:r>
              <a:rPr sz="7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2</a:t>
            </a:r>
            <a:endParaRPr sz="7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540"/>
              </a:lnSpc>
              <a:spcBef>
                <a:spcPts val="220"/>
              </a:spcBef>
              <a:tabLst/>
            </a:pPr>
            <a:r>
              <a:rPr sz="7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M8×1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7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Gas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7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Path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7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Nut,</a:t>
            </a:r>
            <a:endParaRPr sz="7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9000"/>
              </a:lnSpc>
              <a:spcBef>
                <a:spcPts val="3"/>
              </a:spcBef>
              <a:tabLst/>
            </a:pP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φ3.2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Outer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Gas</a:t>
            </a:r>
            <a:r>
              <a:rPr sz="8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Path</a:t>
            </a:r>
            <a:endParaRPr sz="8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12000"/>
              </a:lnSpc>
              <a:spcBef>
                <a:spcPts val="16"/>
              </a:spcBef>
              <a:tabLst/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Liner</a:t>
            </a: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φ2×28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Instruction      </a:t>
            </a:r>
            <a:r>
              <a:rPr sz="7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Manual</a:t>
            </a:r>
            <a:endParaRPr sz="7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954"/>
              </a:lnSpc>
              <a:spcBef>
                <a:spcPts val="505"/>
              </a:spcBef>
              <a:tabLst/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Certificate</a:t>
            </a: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endParaRPr sz="7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2000"/>
              </a:lnSpc>
              <a:spcBef>
                <a:spcPts val="113"/>
              </a:spcBef>
              <a:tabLst/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Quality/Warran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ty  Card</a:t>
            </a:r>
            <a:endParaRPr sz="700" dirty="0">
              <a:latin typeface="Arial"/>
              <a:ea typeface="Arial"/>
              <a:cs typeface="Arial"/>
            </a:endParaRPr>
          </a:p>
        </p:txBody>
      </p:sp>
      <p:pic>
        <p:nvPicPr>
          <p:cNvPr id="244" name="picture 24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2295509" y="7981976"/>
            <a:ext cx="1441465" cy="1498569"/>
          </a:xfrm>
          <a:prstGeom prst="rect">
            <a:avLst/>
          </a:prstGeom>
        </p:spPr>
      </p:pic>
      <p:pic>
        <p:nvPicPr>
          <p:cNvPr id="246" name="picture 24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2308225" y="5054631"/>
            <a:ext cx="1428750" cy="1422358"/>
          </a:xfrm>
          <a:prstGeom prst="rect">
            <a:avLst/>
          </a:prstGeom>
        </p:spPr>
      </p:pic>
      <p:sp>
        <p:nvSpPr>
          <p:cNvPr id="248" name="textbox 248"/>
          <p:cNvSpPr/>
          <p:nvPr/>
        </p:nvSpPr>
        <p:spPr>
          <a:xfrm>
            <a:off x="6012937" y="4615026"/>
            <a:ext cx="339090" cy="21272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21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17475" algn="l" rtl="0" eaLnBrk="0">
              <a:lnSpc>
                <a:spcPct val="81000"/>
              </a:lnSpc>
              <a:tabLst/>
            </a:pPr>
            <a:r>
              <a:rPr sz="7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</a:t>
            </a:r>
            <a:endParaRPr sz="700" dirty="0">
              <a:latin typeface="Arial"/>
              <a:ea typeface="Arial"/>
              <a:cs typeface="Arial"/>
            </a:endParaRPr>
          </a:p>
          <a:p>
            <a:pPr marL="47625" algn="l" rtl="0" eaLnBrk="0">
              <a:lnSpc>
                <a:spcPct val="85000"/>
              </a:lnSpc>
              <a:spcBef>
                <a:spcPts val="749"/>
              </a:spcBef>
              <a:tabLst/>
            </a:pP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</a:t>
            </a:r>
            <a:r>
              <a:rPr sz="8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root</a:t>
            </a:r>
            <a:endParaRPr sz="800" dirty="0">
              <a:latin typeface="Arial"/>
              <a:ea typeface="Arial"/>
              <a:cs typeface="Arial"/>
            </a:endParaRPr>
          </a:p>
          <a:p>
            <a:pPr marL="117475" algn="l" rtl="0" eaLnBrk="0">
              <a:lnSpc>
                <a:spcPct val="81000"/>
              </a:lnSpc>
              <a:spcBef>
                <a:spcPts val="855"/>
              </a:spcBef>
              <a:tabLst/>
            </a:pPr>
            <a:r>
              <a:rPr sz="7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</a:t>
            </a:r>
            <a:endParaRPr sz="700" dirty="0">
              <a:latin typeface="Arial"/>
              <a:ea typeface="Arial"/>
              <a:cs typeface="Arial"/>
            </a:endParaRPr>
          </a:p>
          <a:p>
            <a:pPr marL="136525" algn="l" rtl="0" eaLnBrk="0">
              <a:lnSpc>
                <a:spcPts val="623"/>
              </a:lnSpc>
              <a:spcBef>
                <a:spcPts val="853"/>
              </a:spcBef>
              <a:tabLst/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7</a:t>
            </a:r>
            <a:endParaRPr sz="500" dirty="0">
              <a:latin typeface="SimSun"/>
              <a:ea typeface="SimSun"/>
              <a:cs typeface="SimSun"/>
            </a:endParaRPr>
          </a:p>
          <a:p>
            <a:pPr marL="117475" algn="l" rtl="0" eaLnBrk="0">
              <a:lnSpc>
                <a:spcPct val="81000"/>
              </a:lnSpc>
              <a:spcBef>
                <a:spcPts val="844"/>
              </a:spcBef>
              <a:tabLst/>
            </a:pPr>
            <a:r>
              <a:rPr sz="7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</a:t>
            </a:r>
            <a:endParaRPr sz="700" dirty="0">
              <a:latin typeface="Arial"/>
              <a:ea typeface="Arial"/>
              <a:cs typeface="Arial"/>
            </a:endParaRPr>
          </a:p>
          <a:p>
            <a:pPr marL="117475" algn="l" rtl="0" eaLnBrk="0">
              <a:lnSpc>
                <a:spcPct val="81000"/>
              </a:lnSpc>
              <a:spcBef>
                <a:spcPts val="819"/>
              </a:spcBef>
              <a:tabLst/>
            </a:pPr>
            <a:r>
              <a:rPr sz="7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4</a:t>
            </a:r>
            <a:endParaRPr sz="700" dirty="0">
              <a:latin typeface="Arial"/>
              <a:ea typeface="Arial"/>
              <a:cs typeface="Arial"/>
            </a:endParaRPr>
          </a:p>
          <a:p>
            <a:pPr marL="47625" algn="l" rtl="0" eaLnBrk="0">
              <a:lnSpc>
                <a:spcPct val="84000"/>
              </a:lnSpc>
              <a:spcBef>
                <a:spcPts val="759"/>
              </a:spcBef>
              <a:tabLst/>
            </a:pP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Two</a:t>
            </a:r>
            <a:endParaRPr sz="800" dirty="0">
              <a:latin typeface="Arial"/>
              <a:ea typeface="Arial"/>
              <a:cs typeface="Arial"/>
            </a:endParaRPr>
          </a:p>
          <a:p>
            <a:pPr marL="47625" algn="l" rtl="0" eaLnBrk="0">
              <a:lnSpc>
                <a:spcPct val="84000"/>
              </a:lnSpc>
              <a:spcBef>
                <a:spcPts val="743"/>
              </a:spcBef>
              <a:tabLst/>
            </a:pPr>
            <a:r>
              <a:rPr sz="8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Two</a:t>
            </a:r>
            <a:endParaRPr sz="8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9000"/>
              </a:lnSpc>
              <a:spcBef>
                <a:spcPts val="825"/>
              </a:spcBef>
              <a:tabLst/>
            </a:pPr>
            <a:r>
              <a:rPr sz="7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part</a:t>
            </a:r>
            <a:endParaRPr sz="7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ts val="954"/>
              </a:lnSpc>
              <a:spcBef>
                <a:spcPts val="463"/>
              </a:spcBef>
              <a:tabLst/>
            </a:pP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portion</a:t>
            </a:r>
            <a:endParaRPr sz="600" dirty="0">
              <a:latin typeface="Arial"/>
              <a:ea typeface="Arial"/>
              <a:cs typeface="Arial"/>
            </a:endParaRPr>
          </a:p>
          <a:p>
            <a:pPr marL="200025" algn="l" rtl="0" eaLnBrk="0">
              <a:lnSpc>
                <a:spcPct val="77000"/>
              </a:lnSpc>
              <a:spcBef>
                <a:spcPts val="650"/>
              </a:spcBef>
              <a:tabLst/>
            </a:pPr>
            <a:r>
              <a:rPr sz="7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</a:t>
            </a:r>
            <a:endParaRPr sz="700" dirty="0">
              <a:latin typeface="Arial"/>
              <a:ea typeface="Arial"/>
              <a:cs typeface="Arial"/>
            </a:endParaRPr>
          </a:p>
          <a:p>
            <a:pPr marL="47625" algn="l" rtl="0" eaLnBrk="0">
              <a:lnSpc>
                <a:spcPts val="954"/>
              </a:lnSpc>
              <a:tabLst/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portion</a:t>
            </a:r>
            <a:endParaRPr sz="700" dirty="0">
              <a:latin typeface="Arial"/>
              <a:ea typeface="Arial"/>
              <a:cs typeface="Arial"/>
            </a:endParaRPr>
          </a:p>
        </p:txBody>
      </p:sp>
      <p:pic>
        <p:nvPicPr>
          <p:cNvPr id="250" name="picture 25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2079625" y="7016757"/>
            <a:ext cx="196834" cy="184112"/>
          </a:xfrm>
          <a:prstGeom prst="rect">
            <a:avLst/>
          </a:prstGeom>
        </p:spPr>
      </p:pic>
      <p:sp>
        <p:nvSpPr>
          <p:cNvPr id="252" name="textbox 252"/>
          <p:cNvSpPr/>
          <p:nvPr/>
        </p:nvSpPr>
        <p:spPr>
          <a:xfrm>
            <a:off x="2085975" y="7021165"/>
            <a:ext cx="1859279" cy="3956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706"/>
              </a:lnSpc>
              <a:tabLst/>
            </a:pPr>
            <a:r>
              <a:rPr sz="1300" kern="0" spc="-30" dirty="0">
                <a:solidFill>
                  <a:srgbClr val="C0E0B0">
                    <a:alpha val="100000"/>
                  </a:srgbClr>
                </a:solidFill>
                <a:latin typeface="Arial"/>
                <a:ea typeface="Arial"/>
                <a:cs typeface="Arial"/>
              </a:rPr>
              <a:t>02</a:t>
            </a:r>
            <a:endParaRPr sz="13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77000"/>
              </a:lnSpc>
              <a:spcBef>
                <a:spcPts val="4"/>
              </a:spcBef>
              <a:tabLst/>
            </a:pPr>
            <a:r>
              <a:rPr sz="1300" b="1" kern="0" spc="-50" dirty="0">
                <a:solidFill>
                  <a:srgbClr val="70C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Air Generator </a:t>
            </a:r>
            <a:r>
              <a:rPr sz="1300" b="1" kern="0" spc="-60" dirty="0">
                <a:solidFill>
                  <a:srgbClr val="70C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LCA-3/5</a:t>
            </a:r>
            <a:endParaRPr sz="1300" dirty="0">
              <a:latin typeface="Arial"/>
              <a:ea typeface="Arial"/>
              <a:cs typeface="Arial"/>
            </a:endParaRPr>
          </a:p>
        </p:txBody>
      </p:sp>
      <p:sp>
        <p:nvSpPr>
          <p:cNvPr id="254" name="textbox 254"/>
          <p:cNvSpPr/>
          <p:nvPr/>
        </p:nvSpPr>
        <p:spPr>
          <a:xfrm>
            <a:off x="6048374" y="7599531"/>
            <a:ext cx="329565" cy="19304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21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7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</a:t>
            </a:r>
            <a:endParaRPr sz="7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5000"/>
              </a:lnSpc>
              <a:spcBef>
                <a:spcPts val="699"/>
              </a:spcBef>
              <a:tabLst/>
            </a:pP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</a:t>
            </a:r>
            <a:r>
              <a:rPr sz="8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root</a:t>
            </a:r>
            <a:endParaRPr sz="8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spcBef>
                <a:spcPts val="855"/>
              </a:spcBef>
              <a:tabLst/>
            </a:pPr>
            <a:r>
              <a:rPr sz="7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</a:t>
            </a:r>
            <a:endParaRPr sz="7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spcBef>
                <a:spcPts val="820"/>
              </a:spcBef>
              <a:tabLst/>
            </a:pPr>
            <a:r>
              <a:rPr sz="7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</a:t>
            </a:r>
            <a:endParaRPr sz="7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spcBef>
                <a:spcPts val="919"/>
              </a:spcBef>
              <a:tabLst/>
            </a:pPr>
            <a:r>
              <a:rPr sz="7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</a:t>
            </a:r>
            <a:endParaRPr sz="7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spcBef>
                <a:spcPts val="820"/>
              </a:spcBef>
              <a:tabLst/>
            </a:pPr>
            <a:r>
              <a:rPr sz="7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4</a:t>
            </a:r>
            <a:endParaRPr sz="7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4000"/>
              </a:lnSpc>
              <a:spcBef>
                <a:spcPts val="709"/>
              </a:spcBef>
              <a:tabLst/>
            </a:pPr>
            <a:r>
              <a:rPr sz="8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Two</a:t>
            </a:r>
            <a:endParaRPr sz="8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4000"/>
              </a:lnSpc>
              <a:spcBef>
                <a:spcPts val="743"/>
              </a:spcBef>
              <a:tabLst/>
            </a:pPr>
            <a:r>
              <a:rPr sz="8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Two</a:t>
            </a:r>
            <a:endParaRPr sz="8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954"/>
              </a:lnSpc>
              <a:spcBef>
                <a:spcPts val="452"/>
              </a:spcBef>
              <a:tabLst/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portion</a:t>
            </a:r>
            <a:endParaRPr sz="6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1000"/>
              </a:lnSpc>
              <a:spcBef>
                <a:spcPts val="649"/>
              </a:spcBef>
              <a:tabLst/>
            </a:pPr>
            <a:r>
              <a:rPr sz="7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</a:t>
            </a:r>
            <a:endParaRPr sz="7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954"/>
              </a:lnSpc>
              <a:tabLst/>
            </a:pPr>
            <a:r>
              <a:rPr sz="700" kern="0" spc="-10" dirty="0">
                <a:solidFill>
                  <a:srgbClr val="204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portion</a:t>
            </a:r>
            <a:endParaRPr sz="7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rect 256"/>
          <p:cNvSpPr/>
          <p:nvPr/>
        </p:nvSpPr>
        <p:spPr>
          <a:xfrm>
            <a:off x="1889125" y="4914900"/>
            <a:ext cx="4762500" cy="3263900"/>
          </a:xfrm>
          <a:prstGeom prst="rect">
            <a:avLst/>
          </a:prstGeom>
          <a:solidFill>
            <a:srgbClr val="F3F4F4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aphicFrame>
        <p:nvGraphicFramePr>
          <p:cNvPr id="258" name="table 258"/>
          <p:cNvGraphicFramePr>
            <a:graphicFrameLocks noGrp="1"/>
          </p:cNvGraphicFramePr>
          <p:nvPr/>
        </p:nvGraphicFramePr>
        <p:xfrm>
          <a:off x="2066908" y="6080136"/>
          <a:ext cx="4349750" cy="1351915"/>
        </p:xfrm>
        <a:graphic>
          <a:graphicData uri="http://schemas.openxmlformats.org/drawingml/2006/table">
            <a:tbl>
              <a:tblPr/>
              <a:tblGrid>
                <a:gridCol w="233679"/>
                <a:gridCol w="85725"/>
                <a:gridCol w="505459"/>
                <a:gridCol w="360679"/>
                <a:gridCol w="445769"/>
                <a:gridCol w="1620520"/>
                <a:gridCol w="374650"/>
                <a:gridCol w="723265"/>
              </a:tblGrid>
              <a:tr h="1873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9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3185" algn="l" rtl="0" eaLnBrk="0">
                        <a:lnSpc>
                          <a:spcPct val="92000"/>
                        </a:lnSpc>
                        <a:tabLst/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O-ring</a:t>
                      </a:r>
                      <a:r>
                        <a:rPr sz="800" kern="0" spc="2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φ41.7×2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42315" algn="l" rtl="0" eaLnBrk="0">
                        <a:lnSpc>
                          <a:spcPts val="987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1775"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3185" algn="l" rtl="0" eaLnBrk="0">
                        <a:lnSpc>
                          <a:spcPct val="92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Purifier Sealing Ringφ11.35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×2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74015" algn="l" rtl="0" eaLnBrk="0">
                        <a:lnSpc>
                          <a:spcPts val="1003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49225"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60339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3185" algn="l" rtl="0" eaLnBrk="0">
                        <a:lnSpc>
                          <a:spcPts val="975"/>
                        </a:lnSpc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Gas Path Gasket</a:t>
                      </a:r>
                      <a:r>
                        <a:rPr sz="800" kern="0" spc="1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φ3.2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0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61315" algn="l" rtl="0" eaLnBrk="0">
                        <a:lnSpc>
                          <a:spcPct val="82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3185" algn="l" rtl="0" eaLnBrk="0">
                        <a:lnSpc>
                          <a:spcPct val="92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Gas Path Nut M8×1,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中3.2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18514" algn="l" rtl="0" eaLnBrk="0">
                        <a:lnSpc>
                          <a:spcPct val="7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Two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3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l" rtl="0" eaLnBrk="0">
                        <a:lnSpc>
                          <a:spcPct val="147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95985" algn="l" rtl="0" eaLnBrk="0">
                        <a:lnSpc>
                          <a:spcPct val="85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Outer Gas Path Lin</a:t>
                      </a:r>
                      <a:r>
                        <a:rPr sz="10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er</a:t>
                      </a:r>
                      <a:r>
                        <a:rPr sz="1000" kern="0" spc="2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φ2×28</a:t>
                      </a:r>
                      <a:r>
                        <a:rPr sz="10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</a:t>
                      </a:r>
                      <a:r>
                        <a:rPr sz="1200" kern="0" spc="-20" baseline="-8681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Two</a:t>
                      </a:r>
                      <a:endParaRPr sz="1200" baseline="-8681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692784" algn="l" rtl="0" eaLnBrk="0">
                        <a:lnSpc>
                          <a:spcPct val="84000"/>
                        </a:lnSpc>
                        <a:spcBef>
                          <a:spcPts val="11"/>
                        </a:spcBef>
                        <a:tabLst/>
                      </a:pPr>
                      <a:r>
                        <a:rPr sz="10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Potassium Hydroxide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2550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ts val="6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l" rtl="0" eaLnBrk="0">
                        <a:lnSpc>
                          <a:spcPts val="6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559"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ts val="769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229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229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229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229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182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5885" algn="l" rtl="0" eaLnBrk="0">
                        <a:lnSpc>
                          <a:spcPts val="55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User Manual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rowSpan="2">
                  <a:txBody>
                    <a:bodyPr/>
                    <a:lstStyle/>
                    <a:p>
                      <a:pPr algn="l" rtl="0" eaLnBrk="0">
                        <a:lnSpc>
                          <a:spcPct val="9726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13715" algn="l" rtl="0" eaLnBrk="0">
                        <a:lnSpc>
                          <a:spcPct val="79000"/>
                        </a:lnSpc>
                        <a:tabLst/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</a:t>
                      </a:r>
                      <a:r>
                        <a:rPr sz="800" kern="0" spc="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portion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rowSpan="2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580"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ts val="769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ts val="489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ts val="769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pPr algn="l" rtl="0" eaLnBrk="0">
                        <a:lnSpc>
                          <a:spcPts val="769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60" name="table 260"/>
          <p:cNvGraphicFramePr>
            <a:graphicFrameLocks noGrp="1"/>
          </p:cNvGraphicFramePr>
          <p:nvPr/>
        </p:nvGraphicFramePr>
        <p:xfrm>
          <a:off x="2066908" y="4962511"/>
          <a:ext cx="4349750" cy="927100"/>
        </p:xfrm>
        <a:graphic>
          <a:graphicData uri="http://schemas.openxmlformats.org/drawingml/2006/table">
            <a:tbl>
              <a:tblPr/>
              <a:tblGrid>
                <a:gridCol w="248284"/>
                <a:gridCol w="1248410"/>
                <a:gridCol w="1579244"/>
                <a:gridCol w="1273810"/>
              </a:tblGrid>
              <a:tr h="7397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7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9002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9684" algn="l" rtl="0" eaLnBrk="0">
                        <a:lnSpc>
                          <a:spcPct val="78000"/>
                        </a:lnSpc>
                        <a:tabLst/>
                      </a:pPr>
                      <a:r>
                        <a:rPr sz="800" b="1" kern="0" spc="-10" dirty="0">
                          <a:solidFill>
                            <a:srgbClr val="70B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Nitrogen</a:t>
                      </a:r>
                      <a:r>
                        <a:rPr sz="800" kern="0" spc="90" dirty="0">
                          <a:solidFill>
                            <a:srgbClr val="70B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</a:t>
                      </a:r>
                      <a:r>
                        <a:rPr sz="800" b="1" kern="0" spc="-10" dirty="0">
                          <a:solidFill>
                            <a:srgbClr val="70B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Generator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2554" algn="l" rtl="0" eaLnBrk="0">
                        <a:lnSpc>
                          <a:spcPct val="97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b="1" kern="0" spc="-10" dirty="0">
                          <a:solidFill>
                            <a:srgbClr val="70B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LCN-300/500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56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1604" algn="l" rtl="0" eaLnBrk="0">
                        <a:lnSpc>
                          <a:spcPct val="7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Host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956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18210" algn="l" rtl="0" eaLnBrk="0">
                        <a:lnSpc>
                          <a:spcPct val="98000"/>
                        </a:lnSpc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325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733550" algn="l" rtl="0" eaLnBrk="0">
                        <a:lnSpc>
                          <a:spcPts val="997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 Cable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42010" algn="l" rtl="0" eaLnBrk="0">
                        <a:lnSpc>
                          <a:spcPts val="997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</a:t>
                      </a:r>
                      <a:r>
                        <a:rPr sz="800" kern="0" spc="2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root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62" name="textbox 262"/>
          <p:cNvSpPr/>
          <p:nvPr/>
        </p:nvSpPr>
        <p:spPr>
          <a:xfrm>
            <a:off x="3787759" y="7469227"/>
            <a:ext cx="2512060" cy="2336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85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Certificate of                   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        1</a:t>
            </a:r>
            <a:endParaRPr sz="800" dirty="0">
              <a:latin typeface="SimSun"/>
              <a:ea typeface="SimSun"/>
              <a:cs typeface="SimSun"/>
            </a:endParaRPr>
          </a:p>
          <a:p>
            <a:pPr marL="12700" algn="l" rtl="0" eaLnBrk="0">
              <a:lnSpc>
                <a:spcPct val="90000"/>
              </a:lnSpc>
              <a:spcBef>
                <a:spcPts val="1"/>
              </a:spcBef>
              <a:tabLst/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Quality/Warranty Card                     port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ion</a:t>
            </a:r>
            <a:endParaRPr sz="800" dirty="0">
              <a:latin typeface="SimSun"/>
              <a:ea typeface="SimSun"/>
              <a:cs typeface="SimSun"/>
            </a:endParaRPr>
          </a:p>
        </p:txBody>
      </p:sp>
      <p:pic>
        <p:nvPicPr>
          <p:cNvPr id="264" name="picture 2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911490" y="6883390"/>
            <a:ext cx="844534" cy="336573"/>
          </a:xfrm>
          <a:prstGeom prst="rect">
            <a:avLst/>
          </a:prstGeom>
        </p:spPr>
      </p:pic>
      <p:pic>
        <p:nvPicPr>
          <p:cNvPr id="266" name="picture 26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289175" y="5930886"/>
            <a:ext cx="1473184" cy="133363"/>
          </a:xfrm>
          <a:prstGeom prst="rect">
            <a:avLst/>
          </a:prstGeom>
        </p:spPr>
      </p:pic>
      <p:pic>
        <p:nvPicPr>
          <p:cNvPr id="268" name="picture 26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2327275" y="6877058"/>
            <a:ext cx="539734" cy="342905"/>
          </a:xfrm>
          <a:prstGeom prst="rect">
            <a:avLst/>
          </a:prstGeom>
        </p:spPr>
      </p:pic>
      <p:pic>
        <p:nvPicPr>
          <p:cNvPr id="270" name="picture 27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2416190" y="6292853"/>
            <a:ext cx="450818" cy="330208"/>
          </a:xfrm>
          <a:prstGeom prst="rect">
            <a:avLst/>
          </a:prstGeom>
        </p:spPr>
      </p:pic>
      <p:pic>
        <p:nvPicPr>
          <p:cNvPr id="272" name="picture 27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3279775" y="6286489"/>
            <a:ext cx="406384" cy="336572"/>
          </a:xfrm>
          <a:prstGeom prst="rect">
            <a:avLst/>
          </a:prstGeom>
        </p:spPr>
      </p:pic>
      <p:pic>
        <p:nvPicPr>
          <p:cNvPr id="274" name="picture 27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2911490" y="6286489"/>
            <a:ext cx="317468" cy="336572"/>
          </a:xfrm>
          <a:prstGeom prst="rect">
            <a:avLst/>
          </a:prstGeom>
        </p:spPr>
      </p:pic>
      <p:pic>
        <p:nvPicPr>
          <p:cNvPr id="276" name="picture 27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2289175" y="7340597"/>
            <a:ext cx="1473184" cy="57151"/>
          </a:xfrm>
          <a:prstGeom prst="rect">
            <a:avLst/>
          </a:prstGeom>
        </p:spPr>
      </p:pic>
      <p:sp>
        <p:nvSpPr>
          <p:cNvPr id="278" name="textbox 278"/>
          <p:cNvSpPr/>
          <p:nvPr/>
        </p:nvSpPr>
        <p:spPr>
          <a:xfrm>
            <a:off x="3781425" y="5919106"/>
            <a:ext cx="784225" cy="1377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85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2000"/>
              </a:lnSpc>
              <a:tabLst/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O-ringφ40.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7×2</a:t>
            </a:r>
            <a:endParaRPr sz="800" dirty="0">
              <a:latin typeface="SimSun"/>
              <a:ea typeface="SimSun"/>
              <a:cs typeface="SimSun"/>
            </a:endParaRPr>
          </a:p>
        </p:txBody>
      </p:sp>
      <p:pic>
        <p:nvPicPr>
          <p:cNvPr id="280" name="picture 28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2079625" y="4978415"/>
            <a:ext cx="215884" cy="234936"/>
          </a:xfrm>
          <a:prstGeom prst="rect">
            <a:avLst/>
          </a:prstGeom>
        </p:spPr>
      </p:pic>
      <p:sp>
        <p:nvSpPr>
          <p:cNvPr id="282" name="textbox 282"/>
          <p:cNvSpPr/>
          <p:nvPr/>
        </p:nvSpPr>
        <p:spPr>
          <a:xfrm>
            <a:off x="5972175" y="7094255"/>
            <a:ext cx="333375" cy="1384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45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3000"/>
              </a:lnSpc>
              <a:tabLst/>
            </a:pPr>
            <a:r>
              <a:rPr sz="800" kern="0" spc="-3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1</a:t>
            </a:r>
            <a:r>
              <a:rPr sz="800" kern="0" spc="16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800" kern="0" spc="-3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pack</a:t>
            </a:r>
            <a:endParaRPr sz="800" dirty="0">
              <a:latin typeface="SimSun"/>
              <a:ea typeface="SimSun"/>
              <a:cs typeface="SimSun"/>
            </a:endParaRPr>
          </a:p>
        </p:txBody>
      </p:sp>
      <p:sp>
        <p:nvSpPr>
          <p:cNvPr id="284" name="path 284"/>
          <p:cNvSpPr/>
          <p:nvPr/>
        </p:nvSpPr>
        <p:spPr>
          <a:xfrm>
            <a:off x="2066908" y="7807326"/>
            <a:ext cx="4349783" cy="6350"/>
          </a:xfrm>
          <a:custGeom>
            <a:avLst/>
            <a:gdLst/>
            <a:ahLst/>
            <a:cxnLst/>
            <a:rect l="0" t="0" r="0" b="0"/>
            <a:pathLst>
              <a:path w="6850" h="10">
                <a:moveTo>
                  <a:pt x="0" y="5"/>
                </a:moveTo>
                <a:lnTo>
                  <a:pt x="5480" y="5"/>
                </a:lnTo>
                <a:moveTo>
                  <a:pt x="5480" y="5"/>
                </a:moveTo>
                <a:lnTo>
                  <a:pt x="6850" y="5"/>
                </a:lnTo>
              </a:path>
            </a:pathLst>
          </a:custGeom>
          <a:noFill/>
          <a:ln w="6350" cap="flat">
            <a:solidFill>
              <a:srgbClr val="000000"/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86" name="textbox 286"/>
          <p:cNvSpPr/>
          <p:nvPr/>
        </p:nvSpPr>
        <p:spPr>
          <a:xfrm>
            <a:off x="6048375" y="5932517"/>
            <a:ext cx="64769" cy="15303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ts val="1003"/>
              </a:lnSpc>
              <a:tabLst/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1</a:t>
            </a:r>
            <a:endParaRPr sz="800" dirty="0">
              <a:latin typeface="SimSun"/>
              <a:ea typeface="SimSun"/>
              <a:cs typeface="SimSun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8" name="picture 28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730375" y="4006850"/>
            <a:ext cx="5080000" cy="5080000"/>
          </a:xfrm>
          <a:prstGeom prst="rect">
            <a:avLst/>
          </a:prstGeom>
        </p:spPr>
      </p:pic>
      <p:grpSp>
        <p:nvGrpSpPr>
          <p:cNvPr id="10" name="group 10"/>
          <p:cNvGrpSpPr/>
          <p:nvPr/>
        </p:nvGrpSpPr>
        <p:grpSpPr>
          <a:xfrm rot="21600000">
            <a:off x="1920875" y="5810250"/>
            <a:ext cx="1936750" cy="2057400"/>
            <a:chOff x="0" y="0"/>
            <a:chExt cx="1936750" cy="2057400"/>
          </a:xfrm>
        </p:grpSpPr>
        <p:pic>
          <p:nvPicPr>
            <p:cNvPr id="290" name="picture 29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1936750" cy="2057400"/>
            </a:xfrm>
            <a:prstGeom prst="rect">
              <a:avLst/>
            </a:prstGeom>
          </p:spPr>
        </p:pic>
        <p:sp>
          <p:nvSpPr>
            <p:cNvPr id="292" name="textbox 292"/>
            <p:cNvSpPr/>
            <p:nvPr/>
          </p:nvSpPr>
          <p:spPr>
            <a:xfrm>
              <a:off x="-12700" y="122173"/>
              <a:ext cx="1882775" cy="188722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79458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1079500" algn="l" rtl="0" eaLnBrk="0">
                <a:lnSpc>
                  <a:spcPct val="82000"/>
                </a:lnSpc>
                <a:tabLst/>
              </a:pPr>
              <a:r>
                <a:rPr sz="1000" kern="0" spc="-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O²≤3ppm</a:t>
              </a:r>
              <a:endParaRPr sz="1000" dirty="0">
                <a:latin typeface="Arial"/>
                <a:ea typeface="Arial"/>
                <a:cs typeface="Arial"/>
              </a:endParaRPr>
            </a:p>
            <a:p>
              <a:pPr marL="1009650" algn="l" rtl="0" eaLnBrk="0">
                <a:lnSpc>
                  <a:spcPts val="1363"/>
                </a:lnSpc>
                <a:spcBef>
                  <a:spcPts val="1058"/>
                </a:spcBef>
                <a:tabLst/>
              </a:pPr>
              <a:r>
                <a:rPr sz="1000" kern="0" spc="-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0~3000ml/min</a:t>
              </a:r>
              <a:endParaRPr sz="1000" dirty="0">
                <a:latin typeface="Arial"/>
                <a:ea typeface="Arial"/>
                <a:cs typeface="Arial"/>
              </a:endParaRPr>
            </a:p>
            <a:p>
              <a:pPr marL="1143000" algn="l" rtl="0" eaLnBrk="0">
                <a:lnSpc>
                  <a:spcPct val="81000"/>
                </a:lnSpc>
                <a:spcBef>
                  <a:spcPts val="1159"/>
                </a:spcBef>
                <a:tabLst/>
              </a:pPr>
              <a:r>
                <a:rPr sz="1000" b="1" kern="0" spc="-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0~0.4Mpa</a:t>
              </a: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1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1225550" algn="l" rtl="0" eaLnBrk="0">
                <a:lnSpc>
                  <a:spcPct val="87000"/>
                </a:lnSpc>
                <a:spcBef>
                  <a:spcPts val="187"/>
                </a:spcBef>
                <a:tabLst/>
              </a:pPr>
              <a:r>
                <a:rPr sz="600" b="1" kern="0" spc="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Pressure</a:t>
              </a:r>
              <a:r>
                <a:rPr sz="600" b="1" kern="0" spc="6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</a:t>
              </a:r>
              <a:r>
                <a:rPr sz="600" b="1" kern="0" spc="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gau</a:t>
              </a:r>
              <a:r>
                <a:rPr sz="600" b="1" kern="0" spc="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ge</a:t>
              </a:r>
              <a:endParaRPr sz="6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23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12700" algn="l" rtl="0" eaLnBrk="0">
                <a:lnSpc>
                  <a:spcPct val="88000"/>
                </a:lnSpc>
                <a:spcBef>
                  <a:spcPts val="191"/>
                </a:spcBef>
                <a:tabLst/>
              </a:pPr>
              <a:r>
                <a:rPr sz="600" b="1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Input</a:t>
              </a:r>
              <a:r>
                <a:rPr sz="600" b="1" kern="0" spc="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     </a:t>
              </a:r>
              <a:r>
                <a:rPr sz="600" b="1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Voltage</a:t>
              </a:r>
              <a:r>
                <a:rPr sz="600" b="1" kern="0" spc="6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/</a:t>
              </a:r>
              <a:r>
                <a:rPr sz="600" b="1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Frequency</a:t>
              </a:r>
              <a:r>
                <a:rPr sz="600" b="1" kern="0" spc="6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:220V±10%/50</a:t>
              </a:r>
              <a:r>
                <a:rPr sz="600" b="1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Hz</a:t>
              </a:r>
              <a:endParaRPr sz="6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26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12700" algn="l" rtl="0" eaLnBrk="0">
                <a:lnSpc>
                  <a:spcPct val="86000"/>
                </a:lnSpc>
                <a:spcBef>
                  <a:spcPts val="188"/>
                </a:spcBef>
                <a:tabLst/>
              </a:pPr>
              <a:r>
                <a:rPr sz="600" b="1" kern="0" spc="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Power.</a:t>
              </a:r>
              <a:endParaRPr sz="600" dirty="0">
                <a:latin typeface="Arial"/>
                <a:ea typeface="Arial"/>
                <a:cs typeface="Arial"/>
              </a:endParaRPr>
            </a:p>
            <a:p>
              <a:pPr marL="12700" algn="l" rtl="0" eaLnBrk="0">
                <a:lnSpc>
                  <a:spcPct val="88000"/>
                </a:lnSpc>
                <a:spcBef>
                  <a:spcPts val="1047"/>
                </a:spcBef>
                <a:tabLst/>
              </a:pPr>
              <a:r>
                <a:rPr sz="600" b="1" kern="0" spc="-3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Chromatography</a:t>
              </a:r>
              <a:endParaRPr sz="600" dirty="0">
                <a:latin typeface="Arial"/>
                <a:ea typeface="Arial"/>
                <a:cs typeface="Arial"/>
              </a:endParaRPr>
            </a:p>
            <a:p>
              <a:pPr marL="12700" algn="l" rtl="0" eaLnBrk="0">
                <a:lnSpc>
                  <a:spcPct val="88000"/>
                </a:lnSpc>
                <a:spcBef>
                  <a:spcPts val="166"/>
                </a:spcBef>
                <a:tabLst/>
              </a:pPr>
              <a:r>
                <a:rPr sz="600" b="1" kern="0" spc="-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Connection Quanti</a:t>
              </a:r>
              <a:r>
                <a:rPr sz="600" b="1" kern="0" spc="-3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ty.</a:t>
              </a:r>
              <a:endParaRPr sz="600" dirty="0">
                <a:latin typeface="Arial"/>
                <a:ea typeface="Arial"/>
                <a:cs typeface="Arial"/>
              </a:endParaRPr>
            </a:p>
          </p:txBody>
        </p:sp>
      </p:grpSp>
      <p:pic>
        <p:nvPicPr>
          <p:cNvPr id="294" name="picture 29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4772025" y="5918200"/>
            <a:ext cx="654050" cy="1936750"/>
          </a:xfrm>
          <a:prstGeom prst="rect">
            <a:avLst/>
          </a:prstGeom>
        </p:spPr>
      </p:pic>
      <p:sp>
        <p:nvSpPr>
          <p:cNvPr id="296" name="textbox 296"/>
          <p:cNvSpPr/>
          <p:nvPr/>
        </p:nvSpPr>
        <p:spPr>
          <a:xfrm>
            <a:off x="1939925" y="4775200"/>
            <a:ext cx="1911350" cy="381000"/>
          </a:xfrm>
          <a:prstGeom prst="rect">
            <a:avLst/>
          </a:prstGeom>
          <a:solidFill>
            <a:srgbClr val="253D7E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5000"/>
              </a:lnSpc>
              <a:tabLst/>
            </a:pPr>
            <a:endParaRPr sz="800" dirty="0">
              <a:latin typeface="Arial"/>
              <a:ea typeface="Arial"/>
              <a:cs typeface="Arial"/>
            </a:endParaRPr>
          </a:p>
          <a:p>
            <a:pPr marL="552450" algn="l" rtl="0" eaLnBrk="0">
              <a:lnSpc>
                <a:spcPct val="83000"/>
              </a:lnSpc>
              <a:spcBef>
                <a:spcPts val="6"/>
              </a:spcBef>
              <a:tabLst/>
            </a:pPr>
            <a:r>
              <a:rPr sz="20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LCA-3</a:t>
            </a:r>
            <a:endParaRPr sz="2000" dirty="0">
              <a:latin typeface="Arial"/>
              <a:ea typeface="Arial"/>
              <a:cs typeface="Arial"/>
            </a:endParaRPr>
          </a:p>
        </p:txBody>
      </p:sp>
      <p:pic>
        <p:nvPicPr>
          <p:cNvPr id="298" name="picture 29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4200525" y="5988050"/>
            <a:ext cx="419100" cy="1511300"/>
          </a:xfrm>
          <a:prstGeom prst="rect">
            <a:avLst/>
          </a:prstGeom>
        </p:spPr>
      </p:pic>
      <p:sp>
        <p:nvSpPr>
          <p:cNvPr id="300" name="textbox 300"/>
          <p:cNvSpPr/>
          <p:nvPr/>
        </p:nvSpPr>
        <p:spPr>
          <a:xfrm>
            <a:off x="1908175" y="5906058"/>
            <a:ext cx="502919" cy="10731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9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5000"/>
              </a:lnSpc>
              <a:tabLst/>
            </a:pP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Purity</a:t>
            </a:r>
            <a:r>
              <a:rPr sz="800" kern="0" spc="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endParaRPr sz="8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16000"/>
              </a:lnSpc>
              <a:spcBef>
                <a:spcPts val="1043"/>
              </a:spcBef>
              <a:tabLst/>
            </a:pPr>
            <a:r>
              <a:rPr sz="600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Output</a:t>
            </a:r>
            <a:r>
              <a:rPr sz="600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600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Flow</a:t>
            </a:r>
            <a:r>
              <a:rPr sz="6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6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Rate:</a:t>
            </a:r>
            <a:endParaRPr sz="6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8000"/>
              </a:lnSpc>
              <a:spcBef>
                <a:spcPts val="854"/>
              </a:spcBef>
              <a:tabLst/>
            </a:pPr>
            <a:r>
              <a:rPr sz="600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Output</a:t>
            </a:r>
            <a:endParaRPr sz="6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6000"/>
              </a:lnSpc>
              <a:spcBef>
                <a:spcPts val="343"/>
              </a:spcBef>
              <a:tabLst/>
            </a:pPr>
            <a:r>
              <a:rPr sz="600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Pressure:</a:t>
            </a:r>
            <a:endParaRPr sz="6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5000"/>
              </a:lnSpc>
              <a:spcBef>
                <a:spcPts val="701"/>
              </a:spcBef>
              <a:tabLst/>
            </a:pPr>
            <a:r>
              <a:rPr sz="600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Display</a:t>
            </a:r>
            <a:endParaRPr sz="6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953"/>
              </a:lnSpc>
              <a:tabLst/>
            </a:pPr>
            <a:r>
              <a:rPr sz="600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mode:</a:t>
            </a:r>
            <a:endParaRPr sz="600" dirty="0">
              <a:latin typeface="Arial"/>
              <a:ea typeface="Arial"/>
              <a:cs typeface="Arial"/>
            </a:endParaRPr>
          </a:p>
        </p:txBody>
      </p:sp>
      <p:sp>
        <p:nvSpPr>
          <p:cNvPr id="302" name="textbox 302"/>
          <p:cNvSpPr/>
          <p:nvPr/>
        </p:nvSpPr>
        <p:spPr>
          <a:xfrm rot="5400000">
            <a:off x="5191542" y="6846279"/>
            <a:ext cx="1532255" cy="1968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ts val="1348"/>
              </a:lnSpc>
              <a:tabLst/>
            </a:pPr>
            <a:r>
              <a:rPr sz="600" kern="0" spc="-3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≈≈≈≈≈≈≈≈≈</a:t>
            </a:r>
            <a:r>
              <a:rPr sz="600" kern="0" spc="-4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≈≈≈≈≈≈≈≈≈≈≈≈</a:t>
            </a:r>
            <a:endParaRPr sz="600" dirty="0">
              <a:latin typeface="SimSun"/>
              <a:ea typeface="SimSun"/>
              <a:cs typeface="SimSun"/>
            </a:endParaRPr>
          </a:p>
        </p:txBody>
      </p:sp>
      <p:sp>
        <p:nvSpPr>
          <p:cNvPr id="304" name="textbox 304"/>
          <p:cNvSpPr/>
          <p:nvPr/>
        </p:nvSpPr>
        <p:spPr>
          <a:xfrm>
            <a:off x="3133725" y="7379842"/>
            <a:ext cx="449580" cy="4159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72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38100" algn="l" rtl="0" eaLnBrk="0">
              <a:lnSpc>
                <a:spcPct val="81000"/>
              </a:lnSpc>
              <a:tabLst/>
            </a:pPr>
            <a:r>
              <a:rPr sz="1000" b="1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150W</a:t>
            </a: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5000"/>
              </a:lnSpc>
              <a:spcBef>
                <a:spcPts val="5"/>
              </a:spcBef>
              <a:tabLst/>
            </a:pPr>
            <a:r>
              <a:rPr sz="800" b="1" kern="0" spc="-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1~2</a:t>
            </a:r>
            <a:r>
              <a:rPr sz="800" b="1" kern="0" spc="7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-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units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sp>
        <p:nvSpPr>
          <p:cNvPr id="306" name="textbox 306"/>
          <p:cNvSpPr/>
          <p:nvPr/>
        </p:nvSpPr>
        <p:spPr>
          <a:xfrm>
            <a:off x="2320925" y="5260975"/>
            <a:ext cx="1016635" cy="1873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69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13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Air Generator</a:t>
            </a:r>
            <a:endParaRPr sz="1300" dirty="0">
              <a:latin typeface="Arial"/>
              <a:ea typeface="Arial"/>
              <a:cs typeface="Arial"/>
            </a:endParaRPr>
          </a:p>
        </p:txBody>
      </p:sp>
      <p:sp>
        <p:nvSpPr>
          <p:cNvPr id="308" name="textbox 308"/>
          <p:cNvSpPr/>
          <p:nvPr/>
        </p:nvSpPr>
        <p:spPr>
          <a:xfrm>
            <a:off x="5724525" y="5556250"/>
            <a:ext cx="209550" cy="412750"/>
          </a:xfrm>
          <a:prstGeom prst="rect">
            <a:avLst/>
          </a:prstGeom>
          <a:solidFill>
            <a:srgbClr val="D0D4D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1000"/>
              </a:lnSpc>
              <a:tabLst/>
            </a:pPr>
            <a:endParaRPr sz="300" dirty="0">
              <a:latin typeface="Arial"/>
              <a:ea typeface="Arial"/>
              <a:cs typeface="Arial"/>
            </a:endParaRPr>
          </a:p>
          <a:p>
            <a:pPr marL="63500" algn="l" rtl="0" eaLnBrk="0">
              <a:lnSpc>
                <a:spcPts val="397"/>
              </a:lnSpc>
              <a:spcBef>
                <a:spcPts val="2"/>
              </a:spcBef>
              <a:tabLst/>
            </a:pPr>
            <a:r>
              <a:rPr sz="300" kern="0" spc="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单</a:t>
            </a:r>
            <a:r>
              <a:rPr sz="300" kern="0" spc="6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300" kern="0" spc="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1</a:t>
            </a:r>
            <a:endParaRPr sz="300" dirty="0">
              <a:latin typeface="SimHei"/>
              <a:ea typeface="SimHei"/>
              <a:cs typeface="SimHei"/>
            </a:endParaRPr>
          </a:p>
        </p:txBody>
      </p:sp>
      <p:sp>
        <p:nvSpPr>
          <p:cNvPr id="310" name="textbox 310"/>
          <p:cNvSpPr/>
          <p:nvPr/>
        </p:nvSpPr>
        <p:spPr>
          <a:xfrm>
            <a:off x="6530975" y="5392858"/>
            <a:ext cx="50800" cy="952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548"/>
              </a:lnSpc>
              <a:tabLst/>
            </a:pP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5</a:t>
            </a:r>
            <a:endParaRPr sz="400" dirty="0">
              <a:latin typeface="SimSun"/>
              <a:ea typeface="SimSun"/>
              <a:cs typeface="SimSun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2" name="picture 3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730375" y="4006850"/>
            <a:ext cx="5080000" cy="5080000"/>
          </a:xfrm>
          <a:prstGeom prst="rect">
            <a:avLst/>
          </a:prstGeom>
        </p:spPr>
      </p:pic>
      <p:grpSp>
        <p:nvGrpSpPr>
          <p:cNvPr id="12" name="group 12"/>
          <p:cNvGrpSpPr/>
          <p:nvPr/>
        </p:nvGrpSpPr>
        <p:grpSpPr>
          <a:xfrm rot="21600000">
            <a:off x="1920875" y="5810250"/>
            <a:ext cx="1936750" cy="2057400"/>
            <a:chOff x="0" y="0"/>
            <a:chExt cx="1936750" cy="2057400"/>
          </a:xfrm>
        </p:grpSpPr>
        <p:pic>
          <p:nvPicPr>
            <p:cNvPr id="314" name="picture 31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1936750" cy="2057400"/>
            </a:xfrm>
            <a:prstGeom prst="rect">
              <a:avLst/>
            </a:prstGeom>
          </p:spPr>
        </p:pic>
        <p:sp>
          <p:nvSpPr>
            <p:cNvPr id="316" name="textbox 316"/>
            <p:cNvSpPr/>
            <p:nvPr/>
          </p:nvSpPr>
          <p:spPr>
            <a:xfrm>
              <a:off x="-12700" y="104305"/>
              <a:ext cx="1883410" cy="19050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5155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1079500" algn="l" rtl="0" eaLnBrk="0">
                <a:lnSpc>
                  <a:spcPct val="85000"/>
                </a:lnSpc>
                <a:tabLst/>
              </a:pPr>
              <a:r>
                <a:rPr sz="1100" kern="0" spc="3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O²≤3</a:t>
              </a:r>
              <a:r>
                <a:rPr sz="1100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ppm</a:t>
              </a:r>
              <a:endParaRPr sz="1100" dirty="0">
                <a:latin typeface="Arial"/>
                <a:ea typeface="Arial"/>
                <a:cs typeface="Arial"/>
              </a:endParaRPr>
            </a:p>
            <a:p>
              <a:pPr marL="1009650" algn="l" rtl="0" eaLnBrk="0">
                <a:lnSpc>
                  <a:spcPts val="1363"/>
                </a:lnSpc>
                <a:spcBef>
                  <a:spcPts val="1055"/>
                </a:spcBef>
                <a:tabLst/>
              </a:pPr>
              <a:r>
                <a:rPr sz="1000" kern="0" spc="-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0~5000ml/min</a:t>
              </a:r>
              <a:endParaRPr sz="1000" dirty="0">
                <a:latin typeface="Arial"/>
                <a:ea typeface="Arial"/>
                <a:cs typeface="Arial"/>
              </a:endParaRPr>
            </a:p>
            <a:p>
              <a:pPr marL="1143000" algn="l" rtl="0" eaLnBrk="0">
                <a:lnSpc>
                  <a:spcPct val="81000"/>
                </a:lnSpc>
                <a:spcBef>
                  <a:spcPts val="1158"/>
                </a:spcBef>
                <a:tabLst/>
              </a:pPr>
              <a:r>
                <a:rPr sz="1000" b="1" kern="0" spc="-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0~0.5Mpa</a:t>
              </a:r>
              <a:endParaRPr sz="1000" dirty="0">
                <a:latin typeface="Arial"/>
                <a:ea typeface="Arial"/>
                <a:cs typeface="Arial"/>
              </a:endParaRPr>
            </a:p>
            <a:p>
              <a:pPr algn="r" rtl="0" eaLnBrk="0">
                <a:lnSpc>
                  <a:spcPct val="80000"/>
                </a:lnSpc>
                <a:spcBef>
                  <a:spcPts val="1356"/>
                </a:spcBef>
                <a:tabLst/>
              </a:pPr>
              <a:r>
                <a:rPr sz="700" b="1" kern="0" spc="-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Pressure gauge</a:t>
              </a:r>
              <a:endParaRPr sz="7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17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12700" algn="l" rtl="0" eaLnBrk="0">
                <a:lnSpc>
                  <a:spcPct val="81000"/>
                </a:lnSpc>
                <a:spcBef>
                  <a:spcPts val="216"/>
                </a:spcBef>
                <a:tabLst/>
              </a:pPr>
              <a:r>
                <a:rPr sz="700" b="1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Input Voltage/Frequenc</a:t>
              </a:r>
              <a:r>
                <a:rPr sz="700" b="1" kern="0" spc="-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y:220V±10%/50Hz</a:t>
              </a:r>
              <a:endParaRPr sz="7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20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12700" algn="l" rtl="0" eaLnBrk="0">
                <a:lnSpc>
                  <a:spcPct val="81000"/>
                </a:lnSpc>
                <a:spcBef>
                  <a:spcPts val="219"/>
                </a:spcBef>
                <a:tabLst/>
              </a:pPr>
              <a:r>
                <a:rPr sz="700" b="1" kern="0" spc="-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Power.</a:t>
              </a:r>
              <a:endParaRPr sz="700" dirty="0">
                <a:latin typeface="Arial"/>
                <a:ea typeface="Arial"/>
                <a:cs typeface="Arial"/>
              </a:endParaRPr>
            </a:p>
            <a:p>
              <a:pPr marL="12700" algn="l" rtl="0" eaLnBrk="0">
                <a:lnSpc>
                  <a:spcPct val="95000"/>
                </a:lnSpc>
                <a:spcBef>
                  <a:spcPts val="974"/>
                </a:spcBef>
                <a:tabLst/>
              </a:pPr>
              <a:r>
                <a:rPr sz="600" b="1" kern="0" spc="-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Chromatog</a:t>
              </a:r>
              <a:r>
                <a:rPr sz="600" b="1" kern="0" spc="-3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raphy</a:t>
              </a:r>
              <a:endParaRPr sz="600" dirty="0">
                <a:latin typeface="Arial"/>
                <a:ea typeface="Arial"/>
                <a:cs typeface="Arial"/>
              </a:endParaRPr>
            </a:p>
            <a:p>
              <a:pPr marL="12700" algn="l" rtl="0" eaLnBrk="0">
                <a:lnSpc>
                  <a:spcPct val="95000"/>
                </a:lnSpc>
                <a:spcBef>
                  <a:spcPts val="116"/>
                </a:spcBef>
                <a:tabLst/>
              </a:pPr>
              <a:r>
                <a:rPr sz="600" b="1" kern="0" spc="-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Connection Quantity</a:t>
              </a:r>
              <a:r>
                <a:rPr sz="600" b="1" kern="0" spc="-3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.</a:t>
              </a:r>
              <a:endParaRPr sz="600" dirty="0">
                <a:latin typeface="Arial"/>
                <a:ea typeface="Arial"/>
                <a:cs typeface="Arial"/>
              </a:endParaRPr>
            </a:p>
          </p:txBody>
        </p:sp>
      </p:grpSp>
      <p:pic>
        <p:nvPicPr>
          <p:cNvPr id="318" name="picture 3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4708525" y="5918200"/>
            <a:ext cx="717550" cy="1936750"/>
          </a:xfrm>
          <a:prstGeom prst="rect">
            <a:avLst/>
          </a:prstGeom>
        </p:spPr>
      </p:pic>
      <p:sp>
        <p:nvSpPr>
          <p:cNvPr id="320" name="textbox 320"/>
          <p:cNvSpPr/>
          <p:nvPr/>
        </p:nvSpPr>
        <p:spPr>
          <a:xfrm>
            <a:off x="1939925" y="4775200"/>
            <a:ext cx="1911350" cy="381000"/>
          </a:xfrm>
          <a:prstGeom prst="rect">
            <a:avLst/>
          </a:prstGeom>
          <a:solidFill>
            <a:srgbClr val="253D7E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0000"/>
              </a:lnSpc>
              <a:tabLst/>
            </a:pPr>
            <a:endParaRPr sz="800" dirty="0">
              <a:latin typeface="Arial"/>
              <a:ea typeface="Arial"/>
              <a:cs typeface="Arial"/>
            </a:endParaRPr>
          </a:p>
          <a:p>
            <a:pPr marL="571500" algn="l" rtl="0" eaLnBrk="0">
              <a:lnSpc>
                <a:spcPct val="81000"/>
              </a:lnSpc>
              <a:spcBef>
                <a:spcPts val="6"/>
              </a:spcBef>
              <a:tabLst/>
            </a:pPr>
            <a:r>
              <a:rPr sz="2000" b="1" kern="0" spc="-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LCA-5</a:t>
            </a:r>
            <a:endParaRPr sz="2000" dirty="0">
              <a:latin typeface="Arial"/>
              <a:ea typeface="Arial"/>
              <a:cs typeface="Arial"/>
            </a:endParaRPr>
          </a:p>
        </p:txBody>
      </p:sp>
      <p:pic>
        <p:nvPicPr>
          <p:cNvPr id="322" name="picture 32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4200525" y="5988050"/>
            <a:ext cx="419100" cy="1511300"/>
          </a:xfrm>
          <a:prstGeom prst="rect">
            <a:avLst/>
          </a:prstGeom>
        </p:spPr>
      </p:pic>
      <p:sp>
        <p:nvSpPr>
          <p:cNvPr id="324" name="textbox 324"/>
          <p:cNvSpPr/>
          <p:nvPr/>
        </p:nvSpPr>
        <p:spPr>
          <a:xfrm>
            <a:off x="1908175" y="5923889"/>
            <a:ext cx="500380" cy="10572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61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0000"/>
              </a:lnSpc>
              <a:tabLst/>
            </a:pPr>
            <a:r>
              <a:rPr sz="700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Purity.</a:t>
            </a:r>
            <a:endParaRPr sz="7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02000"/>
              </a:lnSpc>
              <a:spcBef>
                <a:spcPts val="1026"/>
              </a:spcBef>
              <a:tabLst/>
            </a:pPr>
            <a:r>
              <a:rPr sz="700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Output</a:t>
            </a:r>
            <a:r>
              <a:rPr sz="700" kern="0" spc="1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Flow</a:t>
            </a:r>
            <a:r>
              <a:rPr sz="7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700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Rate:</a:t>
            </a:r>
            <a:endParaRPr sz="7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2000"/>
              </a:lnSpc>
              <a:spcBef>
                <a:spcPts val="780"/>
              </a:spcBef>
              <a:tabLst/>
            </a:pPr>
            <a:r>
              <a:rPr sz="700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Output</a:t>
            </a:r>
            <a:endParaRPr sz="7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spcBef>
                <a:spcPts val="301"/>
              </a:spcBef>
              <a:tabLst/>
            </a:pPr>
            <a:r>
              <a:rPr sz="700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Pressure:</a:t>
            </a:r>
            <a:endParaRPr sz="7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8000"/>
              </a:lnSpc>
              <a:spcBef>
                <a:spcPts val="635"/>
              </a:spcBef>
              <a:tabLst/>
            </a:pPr>
            <a:r>
              <a:rPr sz="700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Display</a:t>
            </a:r>
            <a:endParaRPr sz="7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969"/>
              </a:lnSpc>
              <a:tabLst/>
            </a:pPr>
            <a:r>
              <a:rPr sz="700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mode:</a:t>
            </a:r>
            <a:endParaRPr sz="700" dirty="0">
              <a:latin typeface="Arial"/>
              <a:ea typeface="Arial"/>
              <a:cs typeface="Arial"/>
            </a:endParaRPr>
          </a:p>
        </p:txBody>
      </p:sp>
      <p:sp>
        <p:nvSpPr>
          <p:cNvPr id="326" name="textbox 326"/>
          <p:cNvSpPr/>
          <p:nvPr/>
        </p:nvSpPr>
        <p:spPr>
          <a:xfrm rot="5400000">
            <a:off x="5191542" y="6846279"/>
            <a:ext cx="1532255" cy="1968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ts val="1348"/>
              </a:lnSpc>
              <a:tabLst/>
            </a:pPr>
            <a:r>
              <a:rPr sz="600" kern="0" spc="-3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≈≈≈≈≈≈≈≈≈</a:t>
            </a:r>
            <a:r>
              <a:rPr sz="600" kern="0" spc="-4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≈≈≈≈≈≈≈≈≈≈≈≈</a:t>
            </a:r>
            <a:endParaRPr sz="600" dirty="0">
              <a:latin typeface="SimSun"/>
              <a:ea typeface="SimSun"/>
              <a:cs typeface="SimSun"/>
            </a:endParaRPr>
          </a:p>
        </p:txBody>
      </p:sp>
      <p:sp>
        <p:nvSpPr>
          <p:cNvPr id="328" name="textbox 328"/>
          <p:cNvSpPr/>
          <p:nvPr/>
        </p:nvSpPr>
        <p:spPr>
          <a:xfrm>
            <a:off x="2320925" y="5260975"/>
            <a:ext cx="1016635" cy="1873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69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13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Air Generator</a:t>
            </a:r>
            <a:endParaRPr sz="1300" dirty="0">
              <a:latin typeface="Arial"/>
              <a:ea typeface="Arial"/>
              <a:cs typeface="Arial"/>
            </a:endParaRPr>
          </a:p>
        </p:txBody>
      </p:sp>
      <p:sp>
        <p:nvSpPr>
          <p:cNvPr id="330" name="textbox 330"/>
          <p:cNvSpPr/>
          <p:nvPr/>
        </p:nvSpPr>
        <p:spPr>
          <a:xfrm>
            <a:off x="5724525" y="5556250"/>
            <a:ext cx="209550" cy="412750"/>
          </a:xfrm>
          <a:prstGeom prst="rect">
            <a:avLst/>
          </a:prstGeom>
          <a:solidFill>
            <a:srgbClr val="D0D4D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1000"/>
              </a:lnSpc>
              <a:tabLst/>
            </a:pPr>
            <a:endParaRPr sz="300" dirty="0">
              <a:latin typeface="Arial"/>
              <a:ea typeface="Arial"/>
              <a:cs typeface="Arial"/>
            </a:endParaRPr>
          </a:p>
          <a:p>
            <a:pPr marL="63500" algn="l" rtl="0" eaLnBrk="0">
              <a:lnSpc>
                <a:spcPts val="397"/>
              </a:lnSpc>
              <a:spcBef>
                <a:spcPts val="2"/>
              </a:spcBef>
              <a:tabLst/>
            </a:pPr>
            <a:r>
              <a:rPr sz="300" kern="0" spc="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单</a:t>
            </a:r>
            <a:r>
              <a:rPr sz="300" kern="0" spc="6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300" kern="0" spc="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1</a:t>
            </a:r>
            <a:endParaRPr sz="300" dirty="0">
              <a:latin typeface="SimHei"/>
              <a:ea typeface="SimHei"/>
              <a:cs typeface="SimHei"/>
            </a:endParaRPr>
          </a:p>
        </p:txBody>
      </p:sp>
      <p:sp>
        <p:nvSpPr>
          <p:cNvPr id="332" name="textbox 332"/>
          <p:cNvSpPr/>
          <p:nvPr/>
        </p:nvSpPr>
        <p:spPr>
          <a:xfrm>
            <a:off x="3159125" y="7379842"/>
            <a:ext cx="354329" cy="1485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72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10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200W</a:t>
            </a:r>
            <a:endParaRPr sz="1000" dirty="0">
              <a:latin typeface="Arial"/>
              <a:ea typeface="Arial"/>
              <a:cs typeface="Arial"/>
            </a:endParaRPr>
          </a:p>
        </p:txBody>
      </p:sp>
      <p:sp>
        <p:nvSpPr>
          <p:cNvPr id="334" name="textbox 334"/>
          <p:cNvSpPr/>
          <p:nvPr/>
        </p:nvSpPr>
        <p:spPr>
          <a:xfrm>
            <a:off x="3121025" y="7687474"/>
            <a:ext cx="429894" cy="1117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51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700" b="1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2-3</a:t>
            </a:r>
            <a:r>
              <a:rPr sz="700" b="1" kern="0" spc="1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700" b="1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units</a:t>
            </a:r>
            <a:endParaRPr sz="700" dirty="0">
              <a:latin typeface="Arial"/>
              <a:ea typeface="Arial"/>
              <a:cs typeface="Arial"/>
            </a:endParaRPr>
          </a:p>
        </p:txBody>
      </p:sp>
      <p:sp>
        <p:nvSpPr>
          <p:cNvPr id="336" name="textbox 336"/>
          <p:cNvSpPr/>
          <p:nvPr/>
        </p:nvSpPr>
        <p:spPr>
          <a:xfrm>
            <a:off x="6530975" y="5392858"/>
            <a:ext cx="50800" cy="952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548"/>
              </a:lnSpc>
              <a:tabLst/>
            </a:pP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5</a:t>
            </a:r>
            <a:endParaRPr sz="400" dirty="0">
              <a:latin typeface="SimSun"/>
              <a:ea typeface="SimSun"/>
              <a:cs typeface="SimSun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8" name="picture 33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730375" y="4006850"/>
            <a:ext cx="5080000" cy="5080000"/>
          </a:xfrm>
          <a:prstGeom prst="rect">
            <a:avLst/>
          </a:prstGeom>
        </p:spPr>
      </p:pic>
      <p:grpSp>
        <p:nvGrpSpPr>
          <p:cNvPr id="14" name="group 14"/>
          <p:cNvGrpSpPr/>
          <p:nvPr/>
        </p:nvGrpSpPr>
        <p:grpSpPr>
          <a:xfrm rot="21600000">
            <a:off x="1920875" y="5810250"/>
            <a:ext cx="1936750" cy="2051050"/>
            <a:chOff x="0" y="0"/>
            <a:chExt cx="1936750" cy="2051050"/>
          </a:xfrm>
        </p:grpSpPr>
        <p:pic>
          <p:nvPicPr>
            <p:cNvPr id="340" name="picture 34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1936750" cy="2051050"/>
            </a:xfrm>
            <a:prstGeom prst="rect">
              <a:avLst/>
            </a:prstGeom>
          </p:spPr>
        </p:pic>
        <p:sp>
          <p:nvSpPr>
            <p:cNvPr id="342" name="textbox 342"/>
            <p:cNvSpPr/>
            <p:nvPr/>
          </p:nvSpPr>
          <p:spPr>
            <a:xfrm>
              <a:off x="-12700" y="123526"/>
              <a:ext cx="1898650" cy="196024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7343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1231900" algn="l" rtl="0" eaLnBrk="0">
                <a:lnSpc>
                  <a:spcPct val="80000"/>
                </a:lnSpc>
                <a:tabLst/>
              </a:pPr>
              <a:r>
                <a:rPr sz="900" kern="0" spc="10" dirty="0">
                  <a:solidFill>
                    <a:srgbClr val="FFFFFF">
                      <a:alpha val="100000"/>
                    </a:srgbClr>
                  </a:solidFill>
                  <a:latin typeface="Times New Roman"/>
                  <a:ea typeface="Times New Roman"/>
                  <a:cs typeface="Times New Roman"/>
                </a:rPr>
                <a:t>99.99%</a:t>
              </a:r>
              <a:endParaRPr sz="900" dirty="0">
                <a:latin typeface="Times New Roman"/>
                <a:ea typeface="Times New Roman"/>
                <a:cs typeface="Times New Roman"/>
              </a:endParaRPr>
            </a:p>
            <a:p>
              <a:pPr marL="996950" algn="l" rtl="0" eaLnBrk="0">
                <a:lnSpc>
                  <a:spcPts val="1635"/>
                </a:lnSpc>
                <a:spcBef>
                  <a:spcPts val="947"/>
                </a:spcBef>
                <a:tabLst/>
              </a:pPr>
              <a:r>
                <a:rPr sz="1200" kern="0" spc="-5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0</a:t>
              </a:r>
              <a:r>
                <a:rPr sz="1200" kern="0" spc="-50" dirty="0">
                  <a:solidFill>
                    <a:srgbClr val="FFFFFF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～</a:t>
              </a:r>
              <a:r>
                <a:rPr sz="1200" kern="0" spc="-5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300ml/min</a:t>
              </a:r>
              <a:endParaRPr sz="1200" dirty="0">
                <a:latin typeface="Arial"/>
                <a:ea typeface="Arial"/>
                <a:cs typeface="Arial"/>
              </a:endParaRPr>
            </a:p>
            <a:p>
              <a:pPr marL="1117600" algn="l" rtl="0" eaLnBrk="0">
                <a:lnSpc>
                  <a:spcPct val="96000"/>
                </a:lnSpc>
                <a:spcBef>
                  <a:spcPts val="1027"/>
                </a:spcBef>
                <a:tabLst/>
              </a:pPr>
              <a:r>
                <a:rPr sz="900" b="1" kern="0" spc="3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0</a:t>
              </a:r>
              <a:r>
                <a:rPr sz="900" b="1" kern="0" spc="30" dirty="0">
                  <a:solidFill>
                    <a:srgbClr val="FFFFFF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～</a:t>
              </a:r>
              <a:r>
                <a:rPr sz="900" b="1" kern="0" spc="3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0.3</a:t>
              </a:r>
              <a:r>
                <a:rPr sz="900" b="1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Mpa</a:t>
              </a:r>
              <a:endParaRPr sz="900" dirty="0">
                <a:latin typeface="Arial"/>
                <a:ea typeface="Arial"/>
                <a:cs typeface="Arial"/>
              </a:endParaRPr>
            </a:p>
            <a:p>
              <a:pPr marL="996950" algn="l" rtl="0" eaLnBrk="0">
                <a:lnSpc>
                  <a:spcPct val="88000"/>
                </a:lnSpc>
                <a:spcBef>
                  <a:spcPts val="954"/>
                </a:spcBef>
                <a:tabLst/>
              </a:pPr>
              <a:r>
                <a:rPr sz="600" b="1" kern="0" spc="-3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LCD screen,pressure</a:t>
              </a:r>
              <a:endParaRPr sz="600" dirty="0">
                <a:latin typeface="Arial"/>
                <a:ea typeface="Arial"/>
                <a:cs typeface="Arial"/>
              </a:endParaRPr>
            </a:p>
            <a:p>
              <a:pPr marL="996950" algn="l" rtl="0" eaLnBrk="0">
                <a:lnSpc>
                  <a:spcPct val="70000"/>
                </a:lnSpc>
                <a:spcBef>
                  <a:spcPts val="188"/>
                </a:spcBef>
                <a:tabLst/>
              </a:pPr>
              <a:r>
                <a:rPr sz="600" kern="0" spc="-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gauge</a:t>
              </a:r>
              <a:endParaRPr sz="600" dirty="0">
                <a:latin typeface="Arial"/>
                <a:ea typeface="Arial"/>
                <a:cs typeface="Arial"/>
              </a:endParaRPr>
            </a:p>
            <a:p>
              <a:pPr marL="12700" algn="l" rtl="0" eaLnBrk="0">
                <a:lnSpc>
                  <a:spcPct val="84000"/>
                </a:lnSpc>
                <a:spcBef>
                  <a:spcPts val="754"/>
                </a:spcBef>
                <a:tabLst/>
              </a:pPr>
              <a:r>
                <a:rPr sz="1400" b="1" kern="0" spc="0" baseline="37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Input</a:t>
              </a:r>
              <a:r>
                <a:rPr sz="900" b="1" kern="0" spc="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             </a:t>
              </a:r>
              <a:r>
                <a:rPr sz="900" b="1" kern="0" spc="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    </a:t>
              </a:r>
              <a:r>
                <a:rPr sz="1400" b="1" kern="0" spc="0" baseline="-37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AC</a:t>
              </a:r>
              <a:r>
                <a:rPr sz="900" b="1" kern="0" spc="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 </a:t>
              </a:r>
              <a:r>
                <a:rPr sz="1400" b="1" kern="0" spc="10" baseline="-37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220V±10%/</a:t>
              </a:r>
              <a:endParaRPr sz="1400" baseline="-3720" dirty="0">
                <a:latin typeface="Arial"/>
                <a:ea typeface="Arial"/>
                <a:cs typeface="Arial"/>
              </a:endParaRPr>
            </a:p>
            <a:p>
              <a:pPr marL="12700" algn="l" rtl="0" eaLnBrk="0">
                <a:lnSpc>
                  <a:spcPct val="94000"/>
                </a:lnSpc>
                <a:spcBef>
                  <a:spcPts val="64"/>
                </a:spcBef>
                <a:tabLst/>
              </a:pPr>
              <a:r>
                <a:rPr sz="900" b="1" kern="0" spc="-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Power/Frequ</a:t>
              </a:r>
              <a:r>
                <a:rPr sz="900" b="1" kern="0" spc="-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ency.            </a:t>
              </a:r>
              <a:r>
                <a:rPr sz="1400" kern="0" spc="-20" baseline="-18602" dirty="0">
                  <a:solidFill>
                    <a:srgbClr val="FFFFFF">
                      <a:alpha val="100000"/>
                    </a:srgbClr>
                  </a:solidFill>
                  <a:latin typeface="Times New Roman"/>
                  <a:ea typeface="Times New Roman"/>
                  <a:cs typeface="Times New Roman"/>
                </a:rPr>
                <a:t>50Hz</a:t>
              </a:r>
              <a:endParaRPr sz="1400" baseline="-18602" dirty="0">
                <a:latin typeface="Times New Roman"/>
                <a:ea typeface="Times New Roman"/>
                <a:cs typeface="Times New Roman"/>
              </a:endParaRPr>
            </a:p>
            <a:p>
              <a:pPr marL="12700" algn="l" rtl="0" eaLnBrk="0">
                <a:lnSpc>
                  <a:spcPct val="84000"/>
                </a:lnSpc>
                <a:spcBef>
                  <a:spcPts val="869"/>
                </a:spcBef>
                <a:tabLst/>
              </a:pPr>
              <a:r>
                <a:rPr sz="1000" b="1" kern="0" spc="0" baseline="5208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Power.</a:t>
              </a:r>
              <a:r>
                <a:rPr sz="600" b="1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                                              </a:t>
              </a:r>
              <a:r>
                <a:rPr sz="900" b="1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150W</a:t>
              </a:r>
              <a:endParaRPr sz="900" dirty="0">
                <a:latin typeface="Arial"/>
                <a:ea typeface="Arial"/>
                <a:cs typeface="Arial"/>
              </a:endParaRPr>
            </a:p>
            <a:p>
              <a:pPr marL="12700" algn="l" rtl="0" eaLnBrk="0">
                <a:lnSpc>
                  <a:spcPct val="93000"/>
                </a:lnSpc>
                <a:spcBef>
                  <a:spcPts val="785"/>
                </a:spcBef>
                <a:tabLst/>
              </a:pPr>
              <a:r>
                <a:rPr sz="800" b="1" kern="0" spc="-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Number of GC</a:t>
              </a:r>
              <a:r>
                <a:rPr sz="800" b="1" kern="0" spc="9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b="1" kern="0" spc="-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Units Connectable:</a:t>
              </a:r>
              <a:endParaRPr sz="8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31000"/>
                </a:lnSpc>
                <a:tabLst/>
              </a:pPr>
              <a:endParaRPr sz="200" dirty="0">
                <a:latin typeface="Arial"/>
                <a:ea typeface="Arial"/>
                <a:cs typeface="Arial"/>
              </a:endParaRPr>
            </a:p>
            <a:p>
              <a:pPr marL="12700" algn="l" rtl="0" eaLnBrk="0">
                <a:lnSpc>
                  <a:spcPct val="84000"/>
                </a:lnSpc>
                <a:spcBef>
                  <a:spcPts val="1"/>
                </a:spcBef>
                <a:tabLst/>
              </a:pPr>
              <a:r>
                <a:rPr sz="900" b="1" kern="0" spc="-40" dirty="0">
                  <a:solidFill>
                    <a:srgbClr val="C0B0D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1~2</a:t>
              </a:r>
              <a:r>
                <a:rPr sz="900" b="1" kern="0" spc="100" dirty="0">
                  <a:solidFill>
                    <a:srgbClr val="C0B0D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900" b="1" kern="0" spc="-40" dirty="0">
                  <a:solidFill>
                    <a:srgbClr val="C0B0D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Units</a:t>
              </a:r>
              <a:endParaRPr sz="900" dirty="0">
                <a:latin typeface="Arial"/>
                <a:ea typeface="Arial"/>
                <a:cs typeface="Arial"/>
              </a:endParaRPr>
            </a:p>
          </p:txBody>
        </p:sp>
      </p:grpSp>
      <p:pic>
        <p:nvPicPr>
          <p:cNvPr id="344" name="picture 34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4327525" y="5676900"/>
            <a:ext cx="920750" cy="1739900"/>
          </a:xfrm>
          <a:prstGeom prst="rect">
            <a:avLst/>
          </a:prstGeom>
        </p:spPr>
      </p:pic>
      <p:grpSp>
        <p:nvGrpSpPr>
          <p:cNvPr id="16" name="group 16"/>
          <p:cNvGrpSpPr/>
          <p:nvPr/>
        </p:nvGrpSpPr>
        <p:grpSpPr>
          <a:xfrm rot="21600000">
            <a:off x="1939925" y="4768850"/>
            <a:ext cx="1911350" cy="387350"/>
            <a:chOff x="0" y="0"/>
            <a:chExt cx="1911350" cy="387350"/>
          </a:xfrm>
        </p:grpSpPr>
        <p:pic>
          <p:nvPicPr>
            <p:cNvPr id="346" name="picture 34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0" y="0"/>
              <a:ext cx="1911350" cy="387350"/>
            </a:xfrm>
            <a:prstGeom prst="rect">
              <a:avLst/>
            </a:prstGeom>
          </p:spPr>
        </p:pic>
        <p:sp>
          <p:nvSpPr>
            <p:cNvPr id="348" name="textbox 348"/>
            <p:cNvSpPr/>
            <p:nvPr/>
          </p:nvSpPr>
          <p:spPr>
            <a:xfrm>
              <a:off x="-12700" y="-12700"/>
              <a:ext cx="1936750" cy="47370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0000"/>
                </a:lnSpc>
                <a:tabLst/>
              </a:pPr>
              <a:endParaRPr sz="900" dirty="0">
                <a:latin typeface="Arial"/>
                <a:ea typeface="Arial"/>
                <a:cs typeface="Arial"/>
              </a:endParaRPr>
            </a:p>
            <a:p>
              <a:pPr marL="279400" algn="l" rtl="0" eaLnBrk="0">
                <a:lnSpc>
                  <a:spcPct val="83000"/>
                </a:lnSpc>
                <a:spcBef>
                  <a:spcPts val="7"/>
                </a:spcBef>
                <a:tabLst/>
              </a:pPr>
              <a:r>
                <a:rPr sz="2100" b="1" kern="0" spc="-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LC-HG-300</a:t>
              </a:r>
              <a:endParaRPr sz="2100" dirty="0"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350" name="textbox 350"/>
          <p:cNvSpPr/>
          <p:nvPr/>
        </p:nvSpPr>
        <p:spPr>
          <a:xfrm>
            <a:off x="1908175" y="5894172"/>
            <a:ext cx="502919" cy="108521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55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5000"/>
              </a:lnSpc>
              <a:tabLst/>
            </a:pPr>
            <a:r>
              <a:rPr sz="900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Purity.</a:t>
            </a:r>
            <a:endParaRPr sz="9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16000"/>
              </a:lnSpc>
              <a:spcBef>
                <a:spcPts val="1040"/>
              </a:spcBef>
              <a:tabLst/>
            </a:pPr>
            <a:r>
              <a:rPr sz="600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Output</a:t>
            </a:r>
            <a:r>
              <a:rPr sz="600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600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Flow</a:t>
            </a:r>
            <a:r>
              <a:rPr sz="6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6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Rate:</a:t>
            </a:r>
            <a:endParaRPr sz="6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8000"/>
              </a:lnSpc>
              <a:spcBef>
                <a:spcPts val="854"/>
              </a:spcBef>
              <a:tabLst/>
            </a:pPr>
            <a:r>
              <a:rPr sz="600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Output</a:t>
            </a:r>
            <a:endParaRPr sz="6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6000"/>
              </a:lnSpc>
              <a:spcBef>
                <a:spcPts val="343"/>
              </a:spcBef>
              <a:tabLst/>
            </a:pPr>
            <a:r>
              <a:rPr sz="600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Pressure:</a:t>
            </a:r>
            <a:endParaRPr sz="6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5000"/>
              </a:lnSpc>
              <a:spcBef>
                <a:spcPts val="701"/>
              </a:spcBef>
              <a:tabLst/>
            </a:pPr>
            <a:r>
              <a:rPr sz="600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Display</a:t>
            </a:r>
            <a:endParaRPr sz="6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953"/>
              </a:lnSpc>
              <a:tabLst/>
            </a:pPr>
            <a:r>
              <a:rPr sz="600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mode:</a:t>
            </a:r>
            <a:endParaRPr sz="600" dirty="0">
              <a:latin typeface="Arial"/>
              <a:ea typeface="Arial"/>
              <a:cs typeface="Arial"/>
            </a:endParaRPr>
          </a:p>
        </p:txBody>
      </p:sp>
      <p:sp>
        <p:nvSpPr>
          <p:cNvPr id="352" name="textbox 352"/>
          <p:cNvSpPr/>
          <p:nvPr/>
        </p:nvSpPr>
        <p:spPr>
          <a:xfrm>
            <a:off x="6105525" y="6177571"/>
            <a:ext cx="201929" cy="11201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457"/>
              </a:lnSpc>
              <a:tabLst/>
            </a:pPr>
            <a:r>
              <a:rPr sz="3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…</a:t>
            </a:r>
            <a:endParaRPr sz="300" dirty="0">
              <a:latin typeface="SimSun"/>
              <a:ea typeface="SimSun"/>
              <a:cs typeface="SimSun"/>
            </a:endParaRPr>
          </a:p>
          <a:p>
            <a:pPr marL="31115" algn="l" rtl="0" eaLnBrk="0">
              <a:lnSpc>
                <a:spcPts val="212"/>
              </a:lnSpc>
              <a:spcBef>
                <a:spcPts val="1060"/>
              </a:spcBef>
              <a:tabLst/>
            </a:pPr>
            <a:r>
              <a:rPr sz="300" kern="0" spc="-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r</a:t>
            </a:r>
            <a:endParaRPr sz="300" dirty="0">
              <a:latin typeface="Times New Roman"/>
              <a:ea typeface="Times New Roman"/>
              <a:cs typeface="Times New Roman"/>
            </a:endParaRPr>
          </a:p>
          <a:p>
            <a:pPr algn="l" rtl="0" eaLnBrk="0">
              <a:lnSpc>
                <a:spcPct val="18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69850" algn="l" rtl="0" eaLnBrk="0">
              <a:lnSpc>
                <a:spcPct val="77000"/>
              </a:lnSpc>
              <a:spcBef>
                <a:spcPts val="102"/>
              </a:spcBef>
              <a:tabLst/>
            </a:pPr>
            <a:r>
              <a:rPr sz="300" kern="0" spc="-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188</a:t>
            </a:r>
            <a:endParaRPr sz="300" dirty="0">
              <a:latin typeface="Times New Roman"/>
              <a:ea typeface="Times New Roman"/>
              <a:cs typeface="Times New Roman"/>
            </a:endParaRPr>
          </a:p>
          <a:p>
            <a:pPr marL="158114" algn="l" rtl="0" eaLnBrk="0">
              <a:lnSpc>
                <a:spcPct val="79000"/>
              </a:lnSpc>
              <a:spcBef>
                <a:spcPts val="669"/>
              </a:spcBef>
              <a:tabLst/>
            </a:pPr>
            <a:r>
              <a:rPr sz="3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f1</a:t>
            </a:r>
            <a:endParaRPr sz="300" dirty="0">
              <a:latin typeface="Times New Roman"/>
              <a:ea typeface="Times New Roman"/>
              <a:cs typeface="Times New Roman"/>
            </a:endParaRPr>
          </a:p>
          <a:p>
            <a:pPr marL="69214" algn="l" rtl="0" eaLnBrk="0">
              <a:lnSpc>
                <a:spcPct val="76000"/>
              </a:lnSpc>
              <a:spcBef>
                <a:spcPts val="376"/>
              </a:spcBef>
              <a:tabLst/>
            </a:pPr>
            <a:r>
              <a:rPr sz="3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F</a:t>
            </a:r>
            <a:endParaRPr sz="300" dirty="0">
              <a:latin typeface="Times New Roman"/>
              <a:ea typeface="Times New Roman"/>
              <a:cs typeface="Times New Roman"/>
            </a:endParaRPr>
          </a:p>
          <a:p>
            <a:pPr algn="l" rtl="0" eaLnBrk="0">
              <a:lnSpc>
                <a:spcPct val="18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7890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69850" algn="l" rtl="0" eaLnBrk="0">
              <a:lnSpc>
                <a:spcPct val="96000"/>
              </a:lnSpc>
              <a:tabLst/>
            </a:pPr>
            <a:r>
              <a:rPr sz="300" kern="0" spc="-1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照</a:t>
            </a:r>
            <a:endParaRPr sz="300" dirty="0">
              <a:latin typeface="SimHei"/>
              <a:ea typeface="SimHei"/>
              <a:cs typeface="SimHei"/>
            </a:endParaRPr>
          </a:p>
        </p:txBody>
      </p:sp>
      <p:sp>
        <p:nvSpPr>
          <p:cNvPr id="354" name="textbox 354"/>
          <p:cNvSpPr/>
          <p:nvPr/>
        </p:nvSpPr>
        <p:spPr>
          <a:xfrm>
            <a:off x="2346325" y="5284572"/>
            <a:ext cx="1092835" cy="1422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55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5000"/>
              </a:lnSpc>
              <a:tabLst/>
            </a:pPr>
            <a:r>
              <a:rPr sz="9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Hydrogen genera</a:t>
            </a:r>
            <a:r>
              <a:rPr sz="9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tor</a:t>
            </a:r>
            <a:endParaRPr sz="900" dirty="0">
              <a:latin typeface="Arial"/>
              <a:ea typeface="Arial"/>
              <a:cs typeface="Arial"/>
            </a:endParaRPr>
          </a:p>
        </p:txBody>
      </p:sp>
      <p:pic>
        <p:nvPicPr>
          <p:cNvPr id="356" name="picture 35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5692775" y="5410200"/>
            <a:ext cx="222250" cy="431800"/>
          </a:xfrm>
          <a:prstGeom prst="rect">
            <a:avLst/>
          </a:prstGeom>
        </p:spPr>
      </p:pic>
      <p:pic>
        <p:nvPicPr>
          <p:cNvPr id="358" name="picture 35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5692775" y="7372350"/>
            <a:ext cx="222250" cy="387350"/>
          </a:xfrm>
          <a:prstGeom prst="rect">
            <a:avLst/>
          </a:prstGeom>
        </p:spPr>
      </p:pic>
      <p:sp>
        <p:nvSpPr>
          <p:cNvPr id="360" name="textbox 360"/>
          <p:cNvSpPr/>
          <p:nvPr/>
        </p:nvSpPr>
        <p:spPr>
          <a:xfrm>
            <a:off x="6099174" y="5675515"/>
            <a:ext cx="116839" cy="2774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10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76200" algn="l" rtl="0" eaLnBrk="0">
              <a:lnSpc>
                <a:spcPct val="79000"/>
              </a:lnSpc>
              <a:tabLst/>
            </a:pPr>
            <a:r>
              <a:rPr sz="300" kern="0" spc="0" dirty="0">
                <a:solidFill>
                  <a:srgbClr val="50405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ff</a:t>
            </a:r>
            <a:endParaRPr sz="300" dirty="0">
              <a:latin typeface="Times New Roman"/>
              <a:ea typeface="Times New Roman"/>
              <a:cs typeface="Times New Roman"/>
            </a:endParaRPr>
          </a:p>
          <a:p>
            <a:pPr algn="l" rtl="0" eaLnBrk="0">
              <a:lnSpc>
                <a:spcPct val="11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7980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9000"/>
              </a:lnSpc>
              <a:tabLst/>
            </a:pPr>
            <a:r>
              <a:rPr sz="3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ff</a:t>
            </a:r>
            <a:endParaRPr sz="300" dirty="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362" name="textbox 362"/>
          <p:cNvSpPr/>
          <p:nvPr/>
        </p:nvSpPr>
        <p:spPr>
          <a:xfrm>
            <a:off x="5622925" y="5217312"/>
            <a:ext cx="88900" cy="1377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72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2000"/>
              </a:lnSpc>
              <a:tabLst/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ii</a:t>
            </a:r>
            <a:endParaRPr sz="900" dirty="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364" name="textbox 364"/>
          <p:cNvSpPr/>
          <p:nvPr/>
        </p:nvSpPr>
        <p:spPr>
          <a:xfrm rot="5400000">
            <a:off x="5548781" y="7816497"/>
            <a:ext cx="73025" cy="990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5600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487"/>
              </a:lnSpc>
              <a:spcBef>
                <a:spcPts val="1"/>
              </a:spcBef>
              <a:tabLst/>
            </a:pP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心</a:t>
            </a:r>
            <a:endParaRPr sz="400" dirty="0">
              <a:latin typeface="SimSun"/>
              <a:ea typeface="SimSun"/>
              <a:cs typeface="SimSun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6" name="picture 36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730375" y="4006850"/>
            <a:ext cx="5080000" cy="5080000"/>
          </a:xfrm>
          <a:prstGeom prst="rect">
            <a:avLst/>
          </a:prstGeom>
        </p:spPr>
      </p:pic>
      <p:grpSp>
        <p:nvGrpSpPr>
          <p:cNvPr id="18" name="group 18"/>
          <p:cNvGrpSpPr/>
          <p:nvPr/>
        </p:nvGrpSpPr>
        <p:grpSpPr>
          <a:xfrm rot="21600000">
            <a:off x="1920875" y="5810250"/>
            <a:ext cx="1936750" cy="2051050"/>
            <a:chOff x="0" y="0"/>
            <a:chExt cx="1936750" cy="2051050"/>
          </a:xfrm>
        </p:grpSpPr>
        <p:pic>
          <p:nvPicPr>
            <p:cNvPr id="368" name="picture 36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1936750" cy="2051050"/>
            </a:xfrm>
            <a:prstGeom prst="rect">
              <a:avLst/>
            </a:prstGeom>
          </p:spPr>
        </p:pic>
        <p:sp>
          <p:nvSpPr>
            <p:cNvPr id="370" name="textbox 370"/>
            <p:cNvSpPr/>
            <p:nvPr/>
          </p:nvSpPr>
          <p:spPr>
            <a:xfrm>
              <a:off x="-12700" y="118998"/>
              <a:ext cx="1898650" cy="187007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4776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1231900" algn="l" rtl="0" eaLnBrk="0">
                <a:lnSpc>
                  <a:spcPct val="77000"/>
                </a:lnSpc>
                <a:tabLst/>
              </a:pPr>
              <a:r>
                <a:rPr sz="1000" kern="0" spc="-10" dirty="0">
                  <a:solidFill>
                    <a:srgbClr val="FFFFFF">
                      <a:alpha val="100000"/>
                    </a:srgbClr>
                  </a:solidFill>
                  <a:latin typeface="Times New Roman"/>
                  <a:ea typeface="Times New Roman"/>
                  <a:cs typeface="Times New Roman"/>
                </a:rPr>
                <a:t>99.99%</a:t>
              </a:r>
              <a:endParaRPr sz="1000" dirty="0">
                <a:latin typeface="Times New Roman"/>
                <a:ea typeface="Times New Roman"/>
                <a:cs typeface="Times New Roman"/>
              </a:endParaRPr>
            </a:p>
            <a:p>
              <a:pPr marL="996950" algn="l" rtl="0" eaLnBrk="0">
                <a:lnSpc>
                  <a:spcPts val="1635"/>
                </a:lnSpc>
                <a:spcBef>
                  <a:spcPts val="927"/>
                </a:spcBef>
                <a:tabLst/>
              </a:pPr>
              <a:r>
                <a:rPr sz="1200" kern="0" spc="-5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0</a:t>
              </a:r>
              <a:r>
                <a:rPr sz="1200" kern="0" spc="-50" dirty="0">
                  <a:solidFill>
                    <a:srgbClr val="FFFFFF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～</a:t>
              </a:r>
              <a:r>
                <a:rPr sz="1200" kern="0" spc="-5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500ml/min</a:t>
              </a:r>
              <a:endParaRPr sz="1200" dirty="0">
                <a:latin typeface="Arial"/>
                <a:ea typeface="Arial"/>
                <a:cs typeface="Arial"/>
              </a:endParaRPr>
            </a:p>
            <a:p>
              <a:pPr marL="1111250" algn="l" rtl="0" eaLnBrk="0">
                <a:lnSpc>
                  <a:spcPct val="91000"/>
                </a:lnSpc>
                <a:spcBef>
                  <a:spcPts val="975"/>
                </a:spcBef>
                <a:tabLst/>
              </a:pPr>
              <a:r>
                <a:rPr sz="1000" b="1" kern="0" spc="-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0</a:t>
              </a:r>
              <a:r>
                <a:rPr sz="1000" b="1" kern="0" spc="-10" dirty="0">
                  <a:solidFill>
                    <a:srgbClr val="FFFFFF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～</a:t>
              </a:r>
              <a:r>
                <a:rPr sz="1000" b="1" kern="0" spc="-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0.4Mpa</a:t>
              </a:r>
              <a:endParaRPr sz="1000" dirty="0">
                <a:latin typeface="Arial"/>
                <a:ea typeface="Arial"/>
                <a:cs typeface="Arial"/>
              </a:endParaRPr>
            </a:p>
            <a:p>
              <a:pPr marL="996950" algn="l" rtl="0" eaLnBrk="0">
                <a:lnSpc>
                  <a:spcPct val="94000"/>
                </a:lnSpc>
                <a:spcBef>
                  <a:spcPts val="906"/>
                </a:spcBef>
                <a:tabLst/>
              </a:pPr>
              <a:r>
                <a:rPr sz="600" b="1" kern="0" spc="-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LCD screen,pr</a:t>
              </a:r>
              <a:r>
                <a:rPr sz="600" b="1" kern="0" spc="-3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essure</a:t>
              </a:r>
              <a:endParaRPr sz="600" dirty="0">
                <a:latin typeface="Arial"/>
                <a:ea typeface="Arial"/>
                <a:cs typeface="Arial"/>
              </a:endParaRPr>
            </a:p>
            <a:p>
              <a:pPr marL="996950" algn="l" rtl="0" eaLnBrk="0">
                <a:lnSpc>
                  <a:spcPct val="75000"/>
                </a:lnSpc>
                <a:spcBef>
                  <a:spcPts val="152"/>
                </a:spcBef>
                <a:tabLst/>
              </a:pPr>
              <a:r>
                <a:rPr sz="600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gauge</a:t>
              </a:r>
              <a:endParaRPr sz="600" dirty="0">
                <a:latin typeface="Arial"/>
                <a:ea typeface="Arial"/>
                <a:cs typeface="Arial"/>
              </a:endParaRPr>
            </a:p>
            <a:p>
              <a:pPr algn="r" rtl="0" eaLnBrk="0">
                <a:lnSpc>
                  <a:spcPct val="82000"/>
                </a:lnSpc>
                <a:spcBef>
                  <a:spcPts val="860"/>
                </a:spcBef>
                <a:tabLst/>
              </a:pPr>
              <a:r>
                <a:rPr sz="1000" b="1" kern="0" spc="-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AC</a:t>
              </a:r>
              <a:r>
                <a:rPr sz="1000" b="1" kern="0" spc="20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000" b="1" kern="0" spc="-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220V±10%/</a:t>
              </a:r>
              <a:endParaRPr sz="1000" dirty="0">
                <a:latin typeface="Arial"/>
                <a:ea typeface="Arial"/>
                <a:cs typeface="Arial"/>
              </a:endParaRPr>
            </a:p>
            <a:p>
              <a:pPr marL="1308100" algn="l" rtl="0" eaLnBrk="0">
                <a:lnSpc>
                  <a:spcPct val="77000"/>
                </a:lnSpc>
                <a:spcBef>
                  <a:spcPts val="193"/>
                </a:spcBef>
                <a:tabLst/>
              </a:pPr>
              <a:r>
                <a:rPr sz="1000" kern="0" spc="-20" dirty="0">
                  <a:solidFill>
                    <a:srgbClr val="FFFFFF">
                      <a:alpha val="100000"/>
                    </a:srgbClr>
                  </a:solidFill>
                  <a:latin typeface="Times New Roman"/>
                  <a:ea typeface="Times New Roman"/>
                  <a:cs typeface="Times New Roman"/>
                </a:rPr>
                <a:t>50Hz</a:t>
              </a:r>
              <a:endParaRPr sz="1000" dirty="0">
                <a:latin typeface="Times New Roman"/>
                <a:ea typeface="Times New Roman"/>
                <a:cs typeface="Times New Roman"/>
              </a:endParaRPr>
            </a:p>
            <a:p>
              <a:pPr marL="1289050" algn="l" rtl="0" eaLnBrk="0">
                <a:lnSpc>
                  <a:spcPct val="81000"/>
                </a:lnSpc>
                <a:spcBef>
                  <a:spcPts val="728"/>
                </a:spcBef>
                <a:tabLst/>
              </a:pPr>
              <a:r>
                <a:rPr sz="1000" b="1" kern="0" spc="-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150W</a:t>
              </a: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2000"/>
                </a:lnSpc>
                <a:tabLst/>
              </a:pPr>
              <a:endParaRPr sz="1100" dirty="0">
                <a:latin typeface="Arial"/>
                <a:ea typeface="Arial"/>
                <a:cs typeface="Arial"/>
              </a:endParaRPr>
            </a:p>
            <a:p>
              <a:pPr marL="12700" algn="l" rtl="0" eaLnBrk="0">
                <a:lnSpc>
                  <a:spcPct val="81000"/>
                </a:lnSpc>
                <a:spcBef>
                  <a:spcPts val="5"/>
                </a:spcBef>
                <a:tabLst/>
              </a:pPr>
              <a:r>
                <a:rPr sz="700" b="1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Number   of   GC</a:t>
              </a:r>
              <a:r>
                <a:rPr sz="700" b="1" kern="0" spc="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 </a:t>
              </a:r>
              <a:r>
                <a:rPr sz="700" b="1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connec</a:t>
              </a:r>
              <a:r>
                <a:rPr sz="700" b="1" kern="0" spc="-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tions:2-3units</a:t>
              </a:r>
              <a:endParaRPr sz="700" dirty="0">
                <a:latin typeface="Arial"/>
                <a:ea typeface="Arial"/>
                <a:cs typeface="Arial"/>
              </a:endParaRPr>
            </a:p>
          </p:txBody>
        </p:sp>
      </p:grpSp>
      <p:pic>
        <p:nvPicPr>
          <p:cNvPr id="372" name="picture 37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4327525" y="5676900"/>
            <a:ext cx="920750" cy="1746250"/>
          </a:xfrm>
          <a:prstGeom prst="rect">
            <a:avLst/>
          </a:prstGeom>
        </p:spPr>
      </p:pic>
      <p:grpSp>
        <p:nvGrpSpPr>
          <p:cNvPr id="20" name="group 20"/>
          <p:cNvGrpSpPr/>
          <p:nvPr/>
        </p:nvGrpSpPr>
        <p:grpSpPr>
          <a:xfrm rot="21600000">
            <a:off x="1939925" y="4768850"/>
            <a:ext cx="1911350" cy="387350"/>
            <a:chOff x="0" y="0"/>
            <a:chExt cx="1911350" cy="387350"/>
          </a:xfrm>
        </p:grpSpPr>
        <p:pic>
          <p:nvPicPr>
            <p:cNvPr id="374" name="picture 37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0" y="0"/>
              <a:ext cx="1911350" cy="387350"/>
            </a:xfrm>
            <a:prstGeom prst="rect">
              <a:avLst/>
            </a:prstGeom>
          </p:spPr>
        </p:pic>
        <p:sp>
          <p:nvSpPr>
            <p:cNvPr id="376" name="textbox 376"/>
            <p:cNvSpPr/>
            <p:nvPr/>
          </p:nvSpPr>
          <p:spPr>
            <a:xfrm>
              <a:off x="-12700" y="-12700"/>
              <a:ext cx="1936750" cy="47370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0000"/>
                </a:lnSpc>
                <a:tabLst/>
              </a:pPr>
              <a:endParaRPr sz="900" dirty="0">
                <a:latin typeface="Arial"/>
                <a:ea typeface="Arial"/>
                <a:cs typeface="Arial"/>
              </a:endParaRPr>
            </a:p>
            <a:p>
              <a:pPr marL="279400" algn="l" rtl="0" eaLnBrk="0">
                <a:lnSpc>
                  <a:spcPct val="83000"/>
                </a:lnSpc>
                <a:spcBef>
                  <a:spcPts val="7"/>
                </a:spcBef>
                <a:tabLst/>
              </a:pPr>
              <a:r>
                <a:rPr sz="2100" b="1" kern="0" spc="-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LC-HG-500</a:t>
              </a:r>
              <a:endParaRPr sz="2100" dirty="0"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378" name="textbox 378"/>
          <p:cNvSpPr/>
          <p:nvPr/>
        </p:nvSpPr>
        <p:spPr>
          <a:xfrm>
            <a:off x="1908175" y="5923889"/>
            <a:ext cx="500380" cy="10572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61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0000"/>
              </a:lnSpc>
              <a:tabLst/>
            </a:pPr>
            <a:r>
              <a:rPr sz="700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Purity.</a:t>
            </a:r>
            <a:endParaRPr sz="7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02000"/>
              </a:lnSpc>
              <a:spcBef>
                <a:spcPts val="1026"/>
              </a:spcBef>
              <a:tabLst/>
            </a:pPr>
            <a:r>
              <a:rPr sz="700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Output</a:t>
            </a:r>
            <a:r>
              <a:rPr sz="700" kern="0" spc="1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Flow</a:t>
            </a:r>
            <a:r>
              <a:rPr sz="7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700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Rate:</a:t>
            </a:r>
            <a:endParaRPr sz="7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2000"/>
              </a:lnSpc>
              <a:spcBef>
                <a:spcPts val="780"/>
              </a:spcBef>
              <a:tabLst/>
            </a:pPr>
            <a:r>
              <a:rPr sz="700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Output</a:t>
            </a:r>
            <a:endParaRPr sz="7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spcBef>
                <a:spcPts val="301"/>
              </a:spcBef>
              <a:tabLst/>
            </a:pPr>
            <a:r>
              <a:rPr sz="700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Pressure:</a:t>
            </a:r>
            <a:endParaRPr sz="7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8000"/>
              </a:lnSpc>
              <a:spcBef>
                <a:spcPts val="635"/>
              </a:spcBef>
              <a:tabLst/>
            </a:pPr>
            <a:r>
              <a:rPr sz="700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Display</a:t>
            </a:r>
            <a:endParaRPr sz="7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969"/>
              </a:lnSpc>
              <a:tabLst/>
            </a:pPr>
            <a:r>
              <a:rPr sz="700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mode:</a:t>
            </a:r>
            <a:endParaRPr sz="700" dirty="0">
              <a:latin typeface="Arial"/>
              <a:ea typeface="Arial"/>
              <a:cs typeface="Arial"/>
            </a:endParaRPr>
          </a:p>
        </p:txBody>
      </p:sp>
      <p:sp>
        <p:nvSpPr>
          <p:cNvPr id="380" name="textbox 380"/>
          <p:cNvSpPr/>
          <p:nvPr/>
        </p:nvSpPr>
        <p:spPr>
          <a:xfrm>
            <a:off x="1908175" y="7013829"/>
            <a:ext cx="784225" cy="49339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61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9000"/>
              </a:lnSpc>
              <a:tabLst/>
            </a:pPr>
            <a:r>
              <a:rPr sz="9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Input</a:t>
            </a:r>
            <a:endParaRPr sz="9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spcBef>
                <a:spcPts val="302"/>
              </a:spcBef>
              <a:tabLst/>
            </a:pPr>
            <a:r>
              <a:rPr sz="7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Power/Frequency.</a:t>
            </a:r>
            <a:endParaRPr sz="7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0000"/>
              </a:lnSpc>
              <a:tabLst/>
            </a:pPr>
            <a:endParaRPr sz="8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spcBef>
                <a:spcPts val="3"/>
              </a:spcBef>
              <a:tabLst/>
            </a:pPr>
            <a:r>
              <a:rPr sz="700" b="1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Power.</a:t>
            </a:r>
            <a:endParaRPr sz="700" dirty="0">
              <a:latin typeface="Arial"/>
              <a:ea typeface="Arial"/>
              <a:cs typeface="Arial"/>
            </a:endParaRPr>
          </a:p>
        </p:txBody>
      </p:sp>
      <p:sp>
        <p:nvSpPr>
          <p:cNvPr id="382" name="textbox 382"/>
          <p:cNvSpPr/>
          <p:nvPr/>
        </p:nvSpPr>
        <p:spPr>
          <a:xfrm>
            <a:off x="6105525" y="6177571"/>
            <a:ext cx="201929" cy="11201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457"/>
              </a:lnSpc>
              <a:tabLst/>
            </a:pPr>
            <a:r>
              <a:rPr sz="3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…</a:t>
            </a:r>
            <a:endParaRPr sz="300" dirty="0">
              <a:latin typeface="SimSun"/>
              <a:ea typeface="SimSun"/>
              <a:cs typeface="SimSun"/>
            </a:endParaRPr>
          </a:p>
          <a:p>
            <a:pPr marL="31115" algn="l" rtl="0" eaLnBrk="0">
              <a:lnSpc>
                <a:spcPts val="212"/>
              </a:lnSpc>
              <a:spcBef>
                <a:spcPts val="1060"/>
              </a:spcBef>
              <a:tabLst/>
            </a:pPr>
            <a:r>
              <a:rPr sz="300" kern="0" spc="-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r</a:t>
            </a:r>
            <a:endParaRPr sz="300" dirty="0">
              <a:latin typeface="Times New Roman"/>
              <a:ea typeface="Times New Roman"/>
              <a:cs typeface="Times New Roman"/>
            </a:endParaRPr>
          </a:p>
          <a:p>
            <a:pPr algn="l" rtl="0" eaLnBrk="0">
              <a:lnSpc>
                <a:spcPct val="18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69850" algn="l" rtl="0" eaLnBrk="0">
              <a:lnSpc>
                <a:spcPct val="77000"/>
              </a:lnSpc>
              <a:spcBef>
                <a:spcPts val="102"/>
              </a:spcBef>
              <a:tabLst/>
            </a:pPr>
            <a:r>
              <a:rPr sz="300" kern="0" spc="-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188</a:t>
            </a:r>
            <a:endParaRPr sz="300" dirty="0">
              <a:latin typeface="Times New Roman"/>
              <a:ea typeface="Times New Roman"/>
              <a:cs typeface="Times New Roman"/>
            </a:endParaRPr>
          </a:p>
          <a:p>
            <a:pPr marL="158114" algn="l" rtl="0" eaLnBrk="0">
              <a:lnSpc>
                <a:spcPct val="79000"/>
              </a:lnSpc>
              <a:spcBef>
                <a:spcPts val="669"/>
              </a:spcBef>
              <a:tabLst/>
            </a:pPr>
            <a:r>
              <a:rPr sz="3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f1</a:t>
            </a:r>
            <a:endParaRPr sz="300" dirty="0">
              <a:latin typeface="Times New Roman"/>
              <a:ea typeface="Times New Roman"/>
              <a:cs typeface="Times New Roman"/>
            </a:endParaRPr>
          </a:p>
          <a:p>
            <a:pPr marL="69214" algn="l" rtl="0" eaLnBrk="0">
              <a:lnSpc>
                <a:spcPct val="76000"/>
              </a:lnSpc>
              <a:spcBef>
                <a:spcPts val="376"/>
              </a:spcBef>
              <a:tabLst/>
            </a:pPr>
            <a:r>
              <a:rPr sz="3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F</a:t>
            </a:r>
            <a:endParaRPr sz="300" dirty="0">
              <a:latin typeface="Times New Roman"/>
              <a:ea typeface="Times New Roman"/>
              <a:cs typeface="Times New Roman"/>
            </a:endParaRPr>
          </a:p>
          <a:p>
            <a:pPr algn="l" rtl="0" eaLnBrk="0">
              <a:lnSpc>
                <a:spcPct val="18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7890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69850" algn="l" rtl="0" eaLnBrk="0">
              <a:lnSpc>
                <a:spcPct val="96000"/>
              </a:lnSpc>
              <a:tabLst/>
            </a:pPr>
            <a:r>
              <a:rPr sz="300" kern="0" spc="-1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照</a:t>
            </a:r>
            <a:endParaRPr sz="300" dirty="0">
              <a:latin typeface="SimHei"/>
              <a:ea typeface="SimHei"/>
              <a:cs typeface="SimHei"/>
            </a:endParaRPr>
          </a:p>
        </p:txBody>
      </p:sp>
      <p:sp>
        <p:nvSpPr>
          <p:cNvPr id="384" name="textbox 384"/>
          <p:cNvSpPr/>
          <p:nvPr/>
        </p:nvSpPr>
        <p:spPr>
          <a:xfrm>
            <a:off x="2346325" y="5278628"/>
            <a:ext cx="1092835" cy="1479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56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9000"/>
              </a:lnSpc>
              <a:tabLst/>
            </a:pPr>
            <a:r>
              <a:rPr sz="9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Hydrogen generator</a:t>
            </a:r>
            <a:endParaRPr sz="900" dirty="0">
              <a:latin typeface="Arial"/>
              <a:ea typeface="Arial"/>
              <a:cs typeface="Arial"/>
            </a:endParaRPr>
          </a:p>
        </p:txBody>
      </p:sp>
      <p:pic>
        <p:nvPicPr>
          <p:cNvPr id="386" name="picture 38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5692775" y="5410200"/>
            <a:ext cx="222250" cy="431800"/>
          </a:xfrm>
          <a:prstGeom prst="rect">
            <a:avLst/>
          </a:prstGeom>
        </p:spPr>
      </p:pic>
      <p:pic>
        <p:nvPicPr>
          <p:cNvPr id="388" name="picture 38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5692775" y="7372350"/>
            <a:ext cx="222250" cy="387350"/>
          </a:xfrm>
          <a:prstGeom prst="rect">
            <a:avLst/>
          </a:prstGeom>
        </p:spPr>
      </p:pic>
      <p:sp>
        <p:nvSpPr>
          <p:cNvPr id="390" name="textbox 390"/>
          <p:cNvSpPr/>
          <p:nvPr/>
        </p:nvSpPr>
        <p:spPr>
          <a:xfrm>
            <a:off x="6099174" y="5675515"/>
            <a:ext cx="116839" cy="2774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10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76200" algn="l" rtl="0" eaLnBrk="0">
              <a:lnSpc>
                <a:spcPct val="79000"/>
              </a:lnSpc>
              <a:tabLst/>
            </a:pPr>
            <a:r>
              <a:rPr sz="300" kern="0" spc="0" dirty="0">
                <a:solidFill>
                  <a:srgbClr val="50405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ff</a:t>
            </a:r>
            <a:endParaRPr sz="300" dirty="0">
              <a:latin typeface="Times New Roman"/>
              <a:ea typeface="Times New Roman"/>
              <a:cs typeface="Times New Roman"/>
            </a:endParaRPr>
          </a:p>
          <a:p>
            <a:pPr algn="l" rtl="0" eaLnBrk="0">
              <a:lnSpc>
                <a:spcPct val="11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7980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9000"/>
              </a:lnSpc>
              <a:tabLst/>
            </a:pPr>
            <a:r>
              <a:rPr sz="3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ff</a:t>
            </a:r>
            <a:endParaRPr sz="300" dirty="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392" name="textbox 392"/>
          <p:cNvSpPr/>
          <p:nvPr/>
        </p:nvSpPr>
        <p:spPr>
          <a:xfrm>
            <a:off x="5622925" y="5212841"/>
            <a:ext cx="92075" cy="14541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6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9000"/>
              </a:lnSpc>
              <a:tabLst/>
            </a:pPr>
            <a:r>
              <a:rPr sz="1000" kern="0" spc="-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ii</a:t>
            </a:r>
            <a:endParaRPr sz="1000" dirty="0">
              <a:latin typeface="Times New Roman"/>
              <a:ea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4" name="picture 39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730375" y="4006850"/>
            <a:ext cx="5080000" cy="5080000"/>
          </a:xfrm>
          <a:prstGeom prst="rect">
            <a:avLst/>
          </a:prstGeom>
        </p:spPr>
      </p:pic>
      <p:pic>
        <p:nvPicPr>
          <p:cNvPr id="396" name="picture 39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117975" y="5334000"/>
            <a:ext cx="2444750" cy="2717800"/>
          </a:xfrm>
          <a:prstGeom prst="rect">
            <a:avLst/>
          </a:prstGeom>
        </p:spPr>
      </p:pic>
      <p:graphicFrame>
        <p:nvGraphicFramePr>
          <p:cNvPr id="398" name="table 398"/>
          <p:cNvGraphicFramePr>
            <a:graphicFrameLocks noGrp="1"/>
          </p:cNvGraphicFramePr>
          <p:nvPr/>
        </p:nvGraphicFramePr>
        <p:xfrm>
          <a:off x="1898650" y="5807075"/>
          <a:ext cx="1981200" cy="2057400"/>
        </p:xfrm>
        <a:graphic>
          <a:graphicData uri="http://schemas.openxmlformats.org/drawingml/2006/table">
            <a:tbl>
              <a:tblPr/>
              <a:tblGrid>
                <a:gridCol w="942339"/>
                <a:gridCol w="1038860"/>
              </a:tblGrid>
              <a:tr h="29527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0000"/>
                        </a:lnSpc>
                        <a:tabLst/>
                      </a:pPr>
                      <a:r>
                        <a:rPr sz="8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99.99%(oxygen</a:t>
                      </a:r>
                      <a:r>
                        <a:rPr sz="800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content</a:t>
                      </a:r>
                      <a:r>
                        <a:rPr sz="800" kern="0" spc="10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s3ppm,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854075" algn="l" rtl="0" eaLnBrk="0">
                        <a:lnSpc>
                          <a:spcPct val="92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Water</a:t>
                      </a:r>
                      <a:r>
                        <a:rPr sz="600" kern="0" spc="26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conte</a:t>
                      </a:r>
                      <a:r>
                        <a:rPr sz="6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nt</a:t>
                      </a:r>
                      <a:r>
                        <a:rPr sz="600" kern="0" spc="27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dew</a:t>
                      </a:r>
                      <a:r>
                        <a:rPr sz="600" kern="0" spc="25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point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152525" algn="l" rtl="0" eaLnBrk="0">
                        <a:lnSpc>
                          <a:spcPct val="78000"/>
                        </a:lnSpc>
                        <a:spcBef>
                          <a:spcPts val="8"/>
                        </a:spcBef>
                        <a:tabLst/>
                      </a:pPr>
                      <a:r>
                        <a:rPr sz="500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-70℃)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24154" algn="l" rtl="0" eaLnBrk="0">
                        <a:lnSpc>
                          <a:spcPts val="1636"/>
                        </a:lnSpc>
                        <a:tabLst/>
                      </a:pPr>
                      <a:r>
                        <a:rPr sz="1200" kern="0" spc="-10" baseline="46943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</a:t>
                      </a:r>
                      <a:r>
                        <a:rPr sz="1200" kern="0" spc="-10" baseline="-31188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r>
                        <a:rPr sz="1200" kern="0" spc="-10" baseline="46943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</a:t>
                      </a:r>
                      <a:r>
                        <a:rPr sz="7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200" kern="0" spc="-10" baseline="46943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Flow</a:t>
                      </a:r>
                      <a:r>
                        <a:rPr sz="700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</a:t>
                      </a:r>
                      <a:r>
                        <a:rPr sz="1800" kern="0" spc="-10" baseline="-100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0~300ml</a:t>
                      </a:r>
                      <a:r>
                        <a:rPr sz="1800" kern="0" spc="-20" baseline="-100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/min</a:t>
                      </a:r>
                      <a:endParaRPr sz="1800" baseline="-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575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2225" algn="l" rtl="0" eaLnBrk="0">
                        <a:lnSpc>
                          <a:spcPct val="85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200" kern="0" spc="0" baseline="26044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Output</a:t>
                      </a:r>
                      <a:r>
                        <a:rPr sz="700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      </a:t>
                      </a:r>
                      <a:r>
                        <a:rPr sz="1800" kern="0" spc="10" baseline="-2893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0~0.4</a:t>
                      </a:r>
                      <a:r>
                        <a:rPr sz="1800" kern="0" spc="0" baseline="-2893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Mpa</a:t>
                      </a:r>
                      <a:endParaRPr sz="1800" baseline="-2893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32740" algn="l" rtl="0" eaLnBrk="0">
                        <a:lnSpc>
                          <a:spcPts val="1652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200" kern="0" spc="-10" baseline="-13339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</a:t>
                      </a:r>
                      <a:r>
                        <a:rPr sz="700" kern="0" spc="8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1200" kern="0" spc="-10" baseline="56111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</a:t>
                      </a:r>
                      <a:r>
                        <a:rPr sz="1200" kern="0" spc="-10" baseline="56111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ssure</a:t>
                      </a:r>
                      <a:r>
                        <a:rPr sz="7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</a:t>
                      </a:r>
                      <a:r>
                        <a:rPr sz="12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≤±0.001MPa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3495" algn="l" rtl="0" eaLnBrk="0">
                        <a:lnSpc>
                          <a:spcPct val="93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Input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36194" algn="l" rtl="0" eaLnBrk="0">
                        <a:lnSpc>
                          <a:spcPct val="93000"/>
                        </a:lnSpc>
                        <a:spcBef>
                          <a:spcPts val="107"/>
                        </a:spcBef>
                        <a:tabLst/>
                      </a:pP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Power/Frequency.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54634" indent="-158750" algn="l" rtl="0" eaLnBrk="0">
                        <a:lnSpc>
                          <a:spcPct val="80000"/>
                        </a:lnSpc>
                        <a:tabLst/>
                      </a:pPr>
                      <a:r>
                        <a:rPr sz="1200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AC 220V±10%/</a:t>
                      </a:r>
                      <a:r>
                        <a:rPr sz="1200" kern="0" spc="5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50</a:t>
                      </a:r>
                      <a:r>
                        <a:rPr sz="10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HZ</a:t>
                      </a:r>
                      <a:r>
                        <a:rPr sz="1000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±1%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3495" algn="l" rtl="0" eaLnBrk="0">
                        <a:lnSpc>
                          <a:spcPct val="80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200" b="1" kern="0" spc="0" baseline="8681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Power.</a:t>
                      </a:r>
                      <a:r>
                        <a:rPr sz="7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        </a:t>
                      </a:r>
                      <a:r>
                        <a:rPr sz="7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1800" kern="0" spc="-10" baseline="-2893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150W</a:t>
                      </a:r>
                      <a:endParaRPr sz="1800" baseline="-2893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7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7145" algn="l" rtl="0" eaLnBrk="0">
                        <a:lnSpc>
                          <a:spcPct val="87000"/>
                        </a:lnSpc>
                        <a:tabLst/>
                      </a:pPr>
                      <a:r>
                        <a:rPr sz="10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Number</a:t>
                      </a:r>
                      <a:r>
                        <a:rPr sz="10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of</a:t>
                      </a:r>
                      <a:r>
                        <a:rPr sz="10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GC</a:t>
                      </a:r>
                      <a:r>
                        <a:rPr sz="10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Units</a:t>
                      </a:r>
                      <a:r>
                        <a:rPr sz="1000" kern="0" spc="1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Connectable:</a:t>
                      </a:r>
                      <a:r>
                        <a:rPr sz="10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1~2</a:t>
                      </a:r>
                      <a:r>
                        <a:rPr sz="1000" kern="0" spc="2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Units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00" name="textbox 400"/>
          <p:cNvSpPr/>
          <p:nvPr/>
        </p:nvSpPr>
        <p:spPr>
          <a:xfrm>
            <a:off x="2265807" y="6840677"/>
            <a:ext cx="120650" cy="1390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6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3000"/>
              </a:lnSpc>
              <a:tabLst/>
            </a:pPr>
            <a:r>
              <a:rPr sz="800" kern="0" spc="-4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ty</a:t>
            </a:r>
            <a:endParaRPr sz="800" dirty="0">
              <a:latin typeface="SimSun"/>
              <a:ea typeface="SimSun"/>
              <a:cs typeface="SimSun"/>
            </a:endParaRPr>
          </a:p>
        </p:txBody>
      </p:sp>
      <p:sp>
        <p:nvSpPr>
          <p:cNvPr id="402" name="textbox 402"/>
          <p:cNvSpPr/>
          <p:nvPr/>
        </p:nvSpPr>
        <p:spPr>
          <a:xfrm>
            <a:off x="2283383" y="6749084"/>
            <a:ext cx="125095" cy="1206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80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8000"/>
              </a:lnSpc>
              <a:tabLst/>
            </a:pPr>
            <a:r>
              <a:rPr sz="800" kern="0" spc="-2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Pr</a:t>
            </a:r>
            <a:endParaRPr sz="800" dirty="0">
              <a:latin typeface="SimSun"/>
              <a:ea typeface="SimSun"/>
              <a:cs typeface="SimSun"/>
            </a:endParaRPr>
          </a:p>
        </p:txBody>
      </p:sp>
      <p:sp>
        <p:nvSpPr>
          <p:cNvPr id="404" name="textbox 404"/>
          <p:cNvSpPr/>
          <p:nvPr/>
        </p:nvSpPr>
        <p:spPr>
          <a:xfrm>
            <a:off x="1908175" y="6840677"/>
            <a:ext cx="326390" cy="1524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61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04000"/>
              </a:lnSpc>
              <a:tabLst/>
            </a:pPr>
            <a:r>
              <a:rPr sz="800" kern="0" spc="-1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Stabil</a:t>
            </a:r>
            <a:endParaRPr sz="800" dirty="0">
              <a:latin typeface="SimSun"/>
              <a:ea typeface="SimSun"/>
              <a:cs typeface="SimSun"/>
            </a:endParaRPr>
          </a:p>
        </p:txBody>
      </p:sp>
      <p:sp>
        <p:nvSpPr>
          <p:cNvPr id="406" name="textbox 406"/>
          <p:cNvSpPr/>
          <p:nvPr/>
        </p:nvSpPr>
        <p:spPr>
          <a:xfrm>
            <a:off x="1908175" y="6732320"/>
            <a:ext cx="327025" cy="1384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45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3000"/>
              </a:lnSpc>
              <a:tabLst/>
            </a:pPr>
            <a:r>
              <a:rPr sz="800" kern="0" spc="-1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Output</a:t>
            </a:r>
            <a:endParaRPr sz="800" dirty="0">
              <a:latin typeface="SimSun"/>
              <a:ea typeface="SimSun"/>
              <a:cs typeface="SimSun"/>
            </a:endParaRPr>
          </a:p>
        </p:txBody>
      </p:sp>
      <p:sp>
        <p:nvSpPr>
          <p:cNvPr id="408" name="textbox 408"/>
          <p:cNvSpPr/>
          <p:nvPr/>
        </p:nvSpPr>
        <p:spPr>
          <a:xfrm>
            <a:off x="1908175" y="6256375"/>
            <a:ext cx="226059" cy="1524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61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04000"/>
              </a:lnSpc>
              <a:tabLst/>
            </a:pPr>
            <a:r>
              <a:rPr sz="800" kern="0" spc="-1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Rate</a:t>
            </a:r>
            <a:endParaRPr sz="800" dirty="0">
              <a:latin typeface="SimSun"/>
              <a:ea typeface="SimSun"/>
              <a:cs typeface="SimSun"/>
            </a:endParaRPr>
          </a:p>
        </p:txBody>
      </p:sp>
      <p:sp>
        <p:nvSpPr>
          <p:cNvPr id="410" name="textbox 410"/>
          <p:cNvSpPr/>
          <p:nvPr/>
        </p:nvSpPr>
        <p:spPr>
          <a:xfrm>
            <a:off x="1908175" y="6135420"/>
            <a:ext cx="225425" cy="1384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45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3000"/>
              </a:lnSpc>
              <a:tabLst/>
            </a:pPr>
            <a:r>
              <a:rPr sz="800" kern="0" spc="-1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Outp</a:t>
            </a:r>
            <a:endParaRPr sz="800" dirty="0">
              <a:latin typeface="SimSun"/>
              <a:ea typeface="SimSun"/>
              <a:cs typeface="SimSun"/>
            </a:endParaRPr>
          </a:p>
        </p:txBody>
      </p:sp>
      <p:sp>
        <p:nvSpPr>
          <p:cNvPr id="412" name="textbox 412"/>
          <p:cNvSpPr/>
          <p:nvPr/>
        </p:nvSpPr>
        <p:spPr>
          <a:xfrm>
            <a:off x="1939925" y="4768850"/>
            <a:ext cx="1911350" cy="381000"/>
          </a:xfrm>
          <a:prstGeom prst="rect">
            <a:avLst/>
          </a:prstGeom>
          <a:solidFill>
            <a:srgbClr val="253D7D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2000"/>
              </a:lnSpc>
              <a:tabLst/>
            </a:pPr>
            <a:endParaRPr sz="9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852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387350" algn="l" rtl="0" eaLnBrk="0">
              <a:lnSpc>
                <a:spcPct val="81000"/>
              </a:lnSpc>
              <a:tabLst/>
            </a:pPr>
            <a:r>
              <a:rPr sz="2000" b="1" kern="0" spc="-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LCN-300</a:t>
            </a:r>
            <a:endParaRPr sz="2000" dirty="0">
              <a:latin typeface="Arial"/>
              <a:ea typeface="Arial"/>
              <a:cs typeface="Arial"/>
            </a:endParaRPr>
          </a:p>
        </p:txBody>
      </p:sp>
      <p:sp>
        <p:nvSpPr>
          <p:cNvPr id="414" name="textbox 414"/>
          <p:cNvSpPr/>
          <p:nvPr/>
        </p:nvSpPr>
        <p:spPr>
          <a:xfrm>
            <a:off x="2327275" y="5271414"/>
            <a:ext cx="1257935" cy="1625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49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11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Nitrogen Gene</a:t>
            </a:r>
            <a:r>
              <a:rPr sz="11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rator</a:t>
            </a:r>
            <a:endParaRPr sz="1100" dirty="0">
              <a:latin typeface="Arial"/>
              <a:ea typeface="Arial"/>
              <a:cs typeface="Arial"/>
            </a:endParaRPr>
          </a:p>
        </p:txBody>
      </p:sp>
      <p:sp>
        <p:nvSpPr>
          <p:cNvPr id="416" name="textbox 416"/>
          <p:cNvSpPr/>
          <p:nvPr/>
        </p:nvSpPr>
        <p:spPr>
          <a:xfrm>
            <a:off x="1914525" y="5894069"/>
            <a:ext cx="555625" cy="1689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41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8000"/>
              </a:lnSpc>
              <a:tabLst/>
            </a:pPr>
            <a:r>
              <a:rPr sz="1200" kern="0" spc="-1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Purity.</a:t>
            </a:r>
            <a:endParaRPr sz="1200" dirty="0">
              <a:latin typeface="SimSun"/>
              <a:ea typeface="SimSun"/>
              <a:cs typeface="SimSun"/>
            </a:endParaRPr>
          </a:p>
        </p:txBody>
      </p:sp>
      <p:sp>
        <p:nvSpPr>
          <p:cNvPr id="418" name="textbox 418"/>
          <p:cNvSpPr/>
          <p:nvPr/>
        </p:nvSpPr>
        <p:spPr>
          <a:xfrm>
            <a:off x="1908175" y="6577939"/>
            <a:ext cx="480694" cy="1206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99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8000"/>
              </a:lnSpc>
              <a:tabLst/>
            </a:pPr>
            <a:r>
              <a:rPr sz="800" kern="0" spc="-1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Pressure:</a:t>
            </a:r>
            <a:endParaRPr sz="800" dirty="0">
              <a:latin typeface="SimSun"/>
              <a:ea typeface="SimSun"/>
              <a:cs typeface="SimSun"/>
            </a:endParaRPr>
          </a:p>
        </p:txBody>
      </p:sp>
      <p:sp>
        <p:nvSpPr>
          <p:cNvPr id="420" name="textbox 420"/>
          <p:cNvSpPr/>
          <p:nvPr/>
        </p:nvSpPr>
        <p:spPr>
          <a:xfrm>
            <a:off x="5280025" y="5221072"/>
            <a:ext cx="106679" cy="15303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9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6000"/>
              </a:lnSpc>
              <a:tabLst/>
            </a:pPr>
            <a:r>
              <a:rPr sz="1100" kern="0" spc="-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T</a:t>
            </a:r>
            <a:endParaRPr sz="1100" dirty="0">
              <a:latin typeface="Times New Roman"/>
              <a:ea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2" name="picture 4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730375" y="4006850"/>
            <a:ext cx="5080000" cy="5080000"/>
          </a:xfrm>
          <a:prstGeom prst="rect">
            <a:avLst/>
          </a:prstGeom>
        </p:spPr>
      </p:pic>
      <p:pic>
        <p:nvPicPr>
          <p:cNvPr id="424" name="picture 4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117975" y="5334000"/>
            <a:ext cx="2451100" cy="2717800"/>
          </a:xfrm>
          <a:prstGeom prst="rect">
            <a:avLst/>
          </a:prstGeom>
        </p:spPr>
      </p:pic>
      <p:graphicFrame>
        <p:nvGraphicFramePr>
          <p:cNvPr id="426" name="table 426"/>
          <p:cNvGraphicFramePr>
            <a:graphicFrameLocks noGrp="1"/>
          </p:cNvGraphicFramePr>
          <p:nvPr/>
        </p:nvGraphicFramePr>
        <p:xfrm>
          <a:off x="1898650" y="5807075"/>
          <a:ext cx="2012950" cy="2057400"/>
        </p:xfrm>
        <a:graphic>
          <a:graphicData uri="http://schemas.openxmlformats.org/drawingml/2006/table">
            <a:tbl>
              <a:tblPr/>
              <a:tblGrid>
                <a:gridCol w="576580"/>
                <a:gridCol w="365759"/>
                <a:gridCol w="1070610"/>
              </a:tblGrid>
              <a:tr h="2952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8575" algn="l" rtl="0" eaLnBrk="0">
                        <a:lnSpc>
                          <a:spcPct val="78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12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Purity.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0000"/>
                        </a:lnSpc>
                        <a:tabLst/>
                      </a:pP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99.99%(oxygen</a:t>
                      </a:r>
                      <a:r>
                        <a:rPr sz="8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content</a:t>
                      </a:r>
                      <a:r>
                        <a:rPr sz="800" kern="0" spc="8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s3ppm,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575944" indent="-298450" algn="l" rtl="0" eaLnBrk="0">
                        <a:lnSpc>
                          <a:spcPct val="86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6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Water</a:t>
                      </a:r>
                      <a:r>
                        <a:rPr sz="600" kern="0" spc="27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cont</a:t>
                      </a:r>
                      <a:r>
                        <a:rPr sz="6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ent</a:t>
                      </a:r>
                      <a:r>
                        <a:rPr sz="600" kern="0" spc="27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dew</a:t>
                      </a:r>
                      <a:r>
                        <a:rPr sz="600" kern="0" spc="2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point</a:t>
                      </a:r>
                      <a:r>
                        <a:rPr sz="6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</a:t>
                      </a:r>
                      <a:r>
                        <a:rPr sz="500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-70℃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24154" algn="l" rtl="0" eaLnBrk="0">
                        <a:lnSpc>
                          <a:spcPts val="1636"/>
                        </a:lnSpc>
                        <a:tabLst/>
                      </a:pPr>
                      <a:r>
                        <a:rPr sz="1200" kern="0" spc="-10" baseline="46943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</a:t>
                      </a:r>
                      <a:r>
                        <a:rPr sz="1200" kern="0" spc="-10" baseline="-31188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r>
                        <a:rPr sz="1200" kern="0" spc="-10" baseline="46943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</a:t>
                      </a:r>
                      <a:r>
                        <a:rPr sz="7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200" kern="0" spc="-10" baseline="46943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Flow</a:t>
                      </a:r>
                      <a:r>
                        <a:rPr sz="700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</a:t>
                      </a:r>
                      <a:r>
                        <a:rPr sz="1800" kern="0" spc="-10" baseline="-100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0~500ml</a:t>
                      </a:r>
                      <a:r>
                        <a:rPr sz="1800" kern="0" spc="-20" baseline="-100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/min</a:t>
                      </a:r>
                      <a:endParaRPr sz="1800" baseline="-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5750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2225" algn="l" rtl="0" eaLnBrk="0">
                        <a:lnSpc>
                          <a:spcPct val="85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200" kern="0" spc="0" baseline="26044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Output</a:t>
                      </a:r>
                      <a:r>
                        <a:rPr sz="700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      </a:t>
                      </a:r>
                      <a:r>
                        <a:rPr sz="1800" kern="0" spc="10" baseline="-2893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0~0.4</a:t>
                      </a:r>
                      <a:r>
                        <a:rPr sz="1800" kern="0" spc="0" baseline="-2893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Mpa</a:t>
                      </a:r>
                      <a:endParaRPr sz="1800" baseline="-2893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32740" algn="l" rtl="0" eaLnBrk="0">
                        <a:lnSpc>
                          <a:spcPts val="1652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200" kern="0" spc="-10" baseline="-13339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</a:t>
                      </a:r>
                      <a:r>
                        <a:rPr sz="700" kern="0" spc="8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1200" kern="0" spc="-10" baseline="56111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</a:t>
                      </a:r>
                      <a:r>
                        <a:rPr sz="1200" kern="0" spc="-10" baseline="56111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ssure</a:t>
                      </a:r>
                      <a:r>
                        <a:rPr sz="7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</a:t>
                      </a:r>
                      <a:r>
                        <a:rPr sz="12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≤±0.001MPa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44901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4129" algn="l" rtl="0" eaLnBrk="0">
                        <a:lnSpc>
                          <a:spcPct val="83000"/>
                        </a:lnSpc>
                        <a:tabLst/>
                      </a:pPr>
                      <a:r>
                        <a:rPr sz="12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Input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36194" algn="l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Power/Frequency.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54634" indent="-158750" algn="l" rtl="0" eaLnBrk="0">
                        <a:lnSpc>
                          <a:spcPct val="80000"/>
                        </a:lnSpc>
                        <a:tabLst/>
                      </a:pPr>
                      <a:r>
                        <a:rPr sz="1200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AC 220V±10%/</a:t>
                      </a:r>
                      <a:r>
                        <a:rPr sz="1200" kern="0" spc="5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50</a:t>
                      </a:r>
                      <a:r>
                        <a:rPr sz="10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HZ</a:t>
                      </a:r>
                      <a:r>
                        <a:rPr sz="1000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±1%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4129" algn="l" rtl="0" eaLnBrk="0">
                        <a:lnSpc>
                          <a:spcPct val="78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1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Power.</a:t>
                      </a:r>
                      <a:r>
                        <a:rPr sz="11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</a:t>
                      </a:r>
                      <a:r>
                        <a:rPr sz="1200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150W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75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3495" algn="l" rtl="0" eaLnBrk="0">
                        <a:lnSpc>
                          <a:spcPts val="994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Number</a:t>
                      </a:r>
                      <a:r>
                        <a:rPr sz="8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of</a:t>
                      </a:r>
                      <a:r>
                        <a:rPr sz="8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GC</a:t>
                      </a:r>
                      <a:r>
                        <a:rPr sz="800" kern="0" spc="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connections:2-3</a:t>
                      </a:r>
                      <a:r>
                        <a:rPr sz="8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units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28" name="textbox 428"/>
          <p:cNvSpPr/>
          <p:nvPr/>
        </p:nvSpPr>
        <p:spPr>
          <a:xfrm>
            <a:off x="2265807" y="6840677"/>
            <a:ext cx="120650" cy="1390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6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3000"/>
              </a:lnSpc>
              <a:tabLst/>
            </a:pPr>
            <a:r>
              <a:rPr sz="800" kern="0" spc="-4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ty</a:t>
            </a:r>
            <a:endParaRPr sz="800" dirty="0">
              <a:latin typeface="SimSun"/>
              <a:ea typeface="SimSun"/>
              <a:cs typeface="SimSun"/>
            </a:endParaRPr>
          </a:p>
        </p:txBody>
      </p:sp>
      <p:sp>
        <p:nvSpPr>
          <p:cNvPr id="430" name="textbox 430"/>
          <p:cNvSpPr/>
          <p:nvPr/>
        </p:nvSpPr>
        <p:spPr>
          <a:xfrm>
            <a:off x="2283383" y="6749084"/>
            <a:ext cx="125095" cy="1206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80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8000"/>
              </a:lnSpc>
              <a:tabLst/>
            </a:pPr>
            <a:r>
              <a:rPr sz="800" kern="0" spc="-2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Pr</a:t>
            </a:r>
            <a:endParaRPr sz="800" dirty="0">
              <a:latin typeface="SimSun"/>
              <a:ea typeface="SimSun"/>
              <a:cs typeface="SimSun"/>
            </a:endParaRPr>
          </a:p>
        </p:txBody>
      </p:sp>
      <p:sp>
        <p:nvSpPr>
          <p:cNvPr id="432" name="textbox 432"/>
          <p:cNvSpPr/>
          <p:nvPr/>
        </p:nvSpPr>
        <p:spPr>
          <a:xfrm>
            <a:off x="1908175" y="6840677"/>
            <a:ext cx="326390" cy="1524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61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04000"/>
              </a:lnSpc>
              <a:tabLst/>
            </a:pPr>
            <a:r>
              <a:rPr sz="800" kern="0" spc="-1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Stabil</a:t>
            </a:r>
            <a:endParaRPr sz="800" dirty="0">
              <a:latin typeface="SimSun"/>
              <a:ea typeface="SimSun"/>
              <a:cs typeface="SimSun"/>
            </a:endParaRPr>
          </a:p>
        </p:txBody>
      </p:sp>
      <p:sp>
        <p:nvSpPr>
          <p:cNvPr id="434" name="textbox 434"/>
          <p:cNvSpPr/>
          <p:nvPr/>
        </p:nvSpPr>
        <p:spPr>
          <a:xfrm>
            <a:off x="1908175" y="6732320"/>
            <a:ext cx="327025" cy="1384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45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3000"/>
              </a:lnSpc>
              <a:tabLst/>
            </a:pPr>
            <a:r>
              <a:rPr sz="800" kern="0" spc="-1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Output</a:t>
            </a:r>
            <a:endParaRPr sz="800" dirty="0">
              <a:latin typeface="SimSun"/>
              <a:ea typeface="SimSun"/>
              <a:cs typeface="SimSun"/>
            </a:endParaRPr>
          </a:p>
        </p:txBody>
      </p:sp>
      <p:sp>
        <p:nvSpPr>
          <p:cNvPr id="436" name="textbox 436"/>
          <p:cNvSpPr/>
          <p:nvPr/>
        </p:nvSpPr>
        <p:spPr>
          <a:xfrm>
            <a:off x="1908175" y="6256375"/>
            <a:ext cx="226059" cy="1524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61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04000"/>
              </a:lnSpc>
              <a:tabLst/>
            </a:pPr>
            <a:r>
              <a:rPr sz="800" kern="0" spc="-1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Rate</a:t>
            </a:r>
            <a:endParaRPr sz="800" dirty="0">
              <a:latin typeface="SimSun"/>
              <a:ea typeface="SimSun"/>
              <a:cs typeface="SimSun"/>
            </a:endParaRPr>
          </a:p>
        </p:txBody>
      </p:sp>
      <p:sp>
        <p:nvSpPr>
          <p:cNvPr id="438" name="textbox 438"/>
          <p:cNvSpPr/>
          <p:nvPr/>
        </p:nvSpPr>
        <p:spPr>
          <a:xfrm>
            <a:off x="1908175" y="6135420"/>
            <a:ext cx="225425" cy="1384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45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3000"/>
              </a:lnSpc>
              <a:tabLst/>
            </a:pPr>
            <a:r>
              <a:rPr sz="800" kern="0" spc="-1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Outp</a:t>
            </a:r>
            <a:endParaRPr sz="800" dirty="0">
              <a:latin typeface="SimSun"/>
              <a:ea typeface="SimSun"/>
              <a:cs typeface="SimSun"/>
            </a:endParaRPr>
          </a:p>
        </p:txBody>
      </p:sp>
      <p:sp>
        <p:nvSpPr>
          <p:cNvPr id="440" name="textbox 440"/>
          <p:cNvSpPr/>
          <p:nvPr/>
        </p:nvSpPr>
        <p:spPr>
          <a:xfrm>
            <a:off x="1939925" y="4768850"/>
            <a:ext cx="1911350" cy="381000"/>
          </a:xfrm>
          <a:prstGeom prst="rect">
            <a:avLst/>
          </a:prstGeom>
          <a:solidFill>
            <a:srgbClr val="253D7D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2000"/>
              </a:lnSpc>
              <a:tabLst/>
            </a:pPr>
            <a:endParaRPr sz="9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852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387350" algn="l" rtl="0" eaLnBrk="0">
              <a:lnSpc>
                <a:spcPct val="81000"/>
              </a:lnSpc>
              <a:tabLst/>
            </a:pPr>
            <a:r>
              <a:rPr sz="2000" b="1" kern="0" spc="-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LCN-500</a:t>
            </a:r>
            <a:endParaRPr sz="2000" dirty="0">
              <a:latin typeface="Arial"/>
              <a:ea typeface="Arial"/>
              <a:cs typeface="Arial"/>
            </a:endParaRPr>
          </a:p>
        </p:txBody>
      </p:sp>
      <p:sp>
        <p:nvSpPr>
          <p:cNvPr id="442" name="textbox 442"/>
          <p:cNvSpPr/>
          <p:nvPr/>
        </p:nvSpPr>
        <p:spPr>
          <a:xfrm>
            <a:off x="2327275" y="5271414"/>
            <a:ext cx="1257935" cy="1625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49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11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Nitrogen Gene</a:t>
            </a:r>
            <a:r>
              <a:rPr sz="11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rator</a:t>
            </a:r>
            <a:endParaRPr sz="1100" dirty="0">
              <a:latin typeface="Arial"/>
              <a:ea typeface="Arial"/>
              <a:cs typeface="Arial"/>
            </a:endParaRPr>
          </a:p>
        </p:txBody>
      </p:sp>
      <p:sp>
        <p:nvSpPr>
          <p:cNvPr id="444" name="textbox 444"/>
          <p:cNvSpPr/>
          <p:nvPr/>
        </p:nvSpPr>
        <p:spPr>
          <a:xfrm>
            <a:off x="1908175" y="6577939"/>
            <a:ext cx="480694" cy="1206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99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8000"/>
              </a:lnSpc>
              <a:tabLst/>
            </a:pPr>
            <a:r>
              <a:rPr sz="800" kern="0" spc="-1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Pressure:</a:t>
            </a:r>
            <a:endParaRPr sz="800" dirty="0">
              <a:latin typeface="SimSun"/>
              <a:ea typeface="SimSun"/>
              <a:cs typeface="SimSun"/>
            </a:endParaRPr>
          </a:p>
        </p:txBody>
      </p:sp>
      <p:sp>
        <p:nvSpPr>
          <p:cNvPr id="446" name="textbox 446"/>
          <p:cNvSpPr/>
          <p:nvPr/>
        </p:nvSpPr>
        <p:spPr>
          <a:xfrm>
            <a:off x="5280025" y="5221072"/>
            <a:ext cx="106679" cy="15303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9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6000"/>
              </a:lnSpc>
              <a:tabLst/>
            </a:pPr>
            <a:r>
              <a:rPr sz="1100" kern="0" spc="-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T</a:t>
            </a:r>
            <a:endParaRPr sz="1100" dirty="0">
              <a:latin typeface="Times New Roman"/>
              <a:ea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8" name="picture 44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730375" y="4006850"/>
            <a:ext cx="5080000" cy="5080000"/>
          </a:xfrm>
          <a:prstGeom prst="rect">
            <a:avLst/>
          </a:prstGeom>
        </p:spPr>
      </p:pic>
      <p:pic>
        <p:nvPicPr>
          <p:cNvPr id="450" name="picture 45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920875" y="5810250"/>
            <a:ext cx="1936750" cy="2051050"/>
          </a:xfrm>
          <a:prstGeom prst="rect">
            <a:avLst/>
          </a:prstGeom>
        </p:spPr>
      </p:pic>
      <p:sp>
        <p:nvSpPr>
          <p:cNvPr id="452" name="textbox 452"/>
          <p:cNvSpPr/>
          <p:nvPr/>
        </p:nvSpPr>
        <p:spPr>
          <a:xfrm>
            <a:off x="2685605" y="5929248"/>
            <a:ext cx="1094739" cy="18065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77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454025" algn="l" rtl="0" eaLnBrk="0">
              <a:lnSpc>
                <a:spcPct val="77000"/>
              </a:lnSpc>
              <a:tabLst/>
            </a:pPr>
            <a:r>
              <a:rPr sz="1000" kern="0" spc="-10" dirty="0">
                <a:solidFill>
                  <a:srgbClr val="FFFFFF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99.99%</a:t>
            </a:r>
            <a:endParaRPr sz="1000" dirty="0">
              <a:latin typeface="Times New Roman"/>
              <a:ea typeface="Times New Roman"/>
              <a:cs typeface="Times New Roman"/>
            </a:endParaRPr>
          </a:p>
          <a:p>
            <a:pPr marL="206375" algn="l" rtl="0" eaLnBrk="0">
              <a:lnSpc>
                <a:spcPts val="1363"/>
              </a:lnSpc>
              <a:spcBef>
                <a:spcPts val="1137"/>
              </a:spcBef>
              <a:tabLst/>
            </a:pPr>
            <a:r>
              <a:rPr sz="1000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0</a:t>
            </a:r>
            <a:r>
              <a:rPr sz="1000" kern="0" spc="-1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～</a:t>
            </a:r>
            <a:r>
              <a:rPr sz="1000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1000ml/min</a:t>
            </a:r>
            <a:endParaRPr sz="1000" dirty="0">
              <a:latin typeface="Arial"/>
              <a:ea typeface="Arial"/>
              <a:cs typeface="Arial"/>
            </a:endParaRPr>
          </a:p>
          <a:p>
            <a:pPr marL="460375" algn="l" rtl="0" eaLnBrk="0">
              <a:lnSpc>
                <a:spcPct val="81000"/>
              </a:lnSpc>
              <a:spcBef>
                <a:spcPts val="1158"/>
              </a:spcBef>
              <a:tabLst/>
            </a:pPr>
            <a:r>
              <a:rPr sz="10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0.4Mpa</a:t>
            </a:r>
            <a:endParaRPr sz="1000" dirty="0">
              <a:latin typeface="Arial"/>
              <a:ea typeface="Arial"/>
              <a:cs typeface="Arial"/>
            </a:endParaRPr>
          </a:p>
          <a:p>
            <a:pPr marL="225425" algn="l" rtl="0" eaLnBrk="0">
              <a:lnSpc>
                <a:spcPct val="83000"/>
              </a:lnSpc>
              <a:spcBef>
                <a:spcPts val="928"/>
              </a:spcBef>
              <a:tabLst/>
            </a:pPr>
            <a:r>
              <a:rPr sz="700" b="1" kern="0" spc="10" dirty="0">
                <a:solidFill>
                  <a:srgbClr val="FFFFFF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LCD screen,pressur</a:t>
            </a:r>
            <a:r>
              <a:rPr sz="700" b="1" kern="0" spc="0" dirty="0">
                <a:solidFill>
                  <a:srgbClr val="FFFFFF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e</a:t>
            </a:r>
            <a:endParaRPr sz="700" dirty="0">
              <a:latin typeface="Times New Roman"/>
              <a:ea typeface="Times New Roman"/>
              <a:cs typeface="Times New Roman"/>
            </a:endParaRPr>
          </a:p>
          <a:p>
            <a:pPr marL="225425" algn="l" rtl="0" eaLnBrk="0">
              <a:lnSpc>
                <a:spcPct val="69000"/>
              </a:lnSpc>
              <a:spcBef>
                <a:spcPts val="273"/>
              </a:spcBef>
              <a:tabLst/>
            </a:pPr>
            <a:r>
              <a:rPr sz="700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gauge</a:t>
            </a:r>
            <a:endParaRPr sz="7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1000"/>
              </a:lnSpc>
              <a:spcBef>
                <a:spcPts val="1185"/>
              </a:spcBef>
              <a:tabLst/>
            </a:pPr>
            <a:r>
              <a:rPr sz="10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AC220V/50</a:t>
            </a:r>
            <a:r>
              <a:rPr sz="10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Hz</a:t>
            </a:r>
            <a:endParaRPr sz="1000" dirty="0">
              <a:latin typeface="Arial"/>
              <a:ea typeface="Arial"/>
              <a:cs typeface="Arial"/>
            </a:endParaRPr>
          </a:p>
          <a:p>
            <a:pPr marL="511175" algn="l" rtl="0" eaLnBrk="0">
              <a:lnSpc>
                <a:spcPct val="81000"/>
              </a:lnSpc>
              <a:spcBef>
                <a:spcPts val="1328"/>
              </a:spcBef>
              <a:tabLst/>
            </a:pPr>
            <a:r>
              <a:rPr sz="1000" b="1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180W</a:t>
            </a: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3000"/>
              </a:lnSpc>
              <a:tabLst/>
            </a:pPr>
            <a:endParaRPr sz="6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5000"/>
              </a:lnSpc>
              <a:spcBef>
                <a:spcPts val="5"/>
              </a:spcBef>
              <a:tabLst/>
            </a:pPr>
            <a:r>
              <a:rPr sz="7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connections</a:t>
            </a:r>
            <a:r>
              <a:rPr sz="700" b="1" kern="0" spc="9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:10</a:t>
            </a:r>
            <a:endParaRPr sz="700" dirty="0">
              <a:latin typeface="Arial"/>
              <a:ea typeface="Arial"/>
              <a:cs typeface="Arial"/>
            </a:endParaRPr>
          </a:p>
        </p:txBody>
      </p:sp>
      <p:grpSp>
        <p:nvGrpSpPr>
          <p:cNvPr id="22" name="group 22"/>
          <p:cNvGrpSpPr/>
          <p:nvPr/>
        </p:nvGrpSpPr>
        <p:grpSpPr>
          <a:xfrm rot="21600000">
            <a:off x="4327525" y="5676900"/>
            <a:ext cx="920750" cy="1746250"/>
            <a:chOff x="0" y="0"/>
            <a:chExt cx="920750" cy="1746250"/>
          </a:xfrm>
        </p:grpSpPr>
        <p:pic>
          <p:nvPicPr>
            <p:cNvPr id="454" name="picture 45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920750" cy="1746250"/>
            </a:xfrm>
            <a:prstGeom prst="rect">
              <a:avLst/>
            </a:prstGeom>
          </p:spPr>
        </p:pic>
        <p:sp>
          <p:nvSpPr>
            <p:cNvPr id="456" name="textbox 456"/>
            <p:cNvSpPr/>
            <p:nvPr/>
          </p:nvSpPr>
          <p:spPr>
            <a:xfrm>
              <a:off x="-12700" y="-12700"/>
              <a:ext cx="946150" cy="177736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1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12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171450" algn="l" rtl="0" eaLnBrk="0">
                <a:lnSpc>
                  <a:spcPct val="76000"/>
                </a:lnSpc>
                <a:spcBef>
                  <a:spcPts val="2"/>
                </a:spcBef>
                <a:tabLst/>
              </a:pPr>
              <a:r>
                <a:rPr sz="1000" kern="0" spc="-20" dirty="0">
                  <a:solidFill>
                    <a:srgbClr val="000000">
                      <a:alpha val="100000"/>
                    </a:srgbClr>
                  </a:solidFill>
                  <a:latin typeface="Times New Roman"/>
                  <a:ea typeface="Times New Roman"/>
                  <a:cs typeface="Times New Roman"/>
                </a:rPr>
                <a:t>LILL</a:t>
              </a:r>
              <a:endParaRPr sz="1000" dirty="0">
                <a:latin typeface="Times New Roman"/>
                <a:ea typeface="Times New Roman"/>
                <a:cs typeface="Times New Roman"/>
              </a:endParaRPr>
            </a:p>
            <a:p>
              <a:pPr marL="209550" algn="l" rtl="0" eaLnBrk="0">
                <a:lnSpc>
                  <a:spcPct val="73000"/>
                </a:lnSpc>
                <a:spcBef>
                  <a:spcPts val="25"/>
                </a:spcBef>
                <a:tabLst/>
              </a:pPr>
              <a:r>
                <a:rPr sz="700" kern="0" spc="0" dirty="0">
                  <a:solidFill>
                    <a:srgbClr val="304050">
                      <a:alpha val="100000"/>
                    </a:srgbClr>
                  </a:solidFill>
                  <a:latin typeface="Times New Roman"/>
                  <a:ea typeface="Times New Roman"/>
                  <a:cs typeface="Times New Roman"/>
                </a:rPr>
                <a:t>Shen</a:t>
              </a:r>
              <a:endParaRPr sz="700" dirty="0">
                <a:latin typeface="Times New Roman"/>
                <a:ea typeface="Times New Roman"/>
                <a:cs typeface="Times New Roman"/>
              </a:endParaRPr>
            </a:p>
            <a:p>
              <a:pPr marL="203200" algn="l" rtl="0" eaLnBrk="0">
                <a:lnSpc>
                  <a:spcPct val="89000"/>
                </a:lnSpc>
                <a:spcBef>
                  <a:spcPts val="2"/>
                </a:spcBef>
                <a:tabLst/>
              </a:pPr>
              <a:r>
                <a:rPr sz="500" kern="0" spc="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Liang)</a:t>
              </a:r>
              <a:endParaRPr sz="5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31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31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84941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266700" algn="l" rtl="0" eaLnBrk="0">
                <a:lnSpc>
                  <a:spcPct val="96000"/>
                </a:lnSpc>
                <a:tabLst/>
              </a:pPr>
              <a:r>
                <a:rPr sz="300" kern="0" spc="-20" dirty="0">
                  <a:solidFill>
                    <a:srgbClr val="FFFFFF">
                      <a:alpha val="100000"/>
                    </a:srgbClr>
                  </a:solidFill>
                  <a:latin typeface="SimHei"/>
                  <a:ea typeface="SimHei"/>
                  <a:cs typeface="SimHei"/>
                </a:rPr>
                <a:t>3</a:t>
              </a:r>
              <a:r>
                <a:rPr sz="300" kern="0" spc="20" dirty="0">
                  <a:solidFill>
                    <a:srgbClr val="FFFFFF">
                      <a:alpha val="100000"/>
                    </a:srgbClr>
                  </a:solidFill>
                  <a:latin typeface="SimHei"/>
                  <a:ea typeface="SimHei"/>
                  <a:cs typeface="SimHei"/>
                </a:rPr>
                <a:t> </a:t>
              </a:r>
              <a:r>
                <a:rPr sz="300" kern="0" spc="-20" dirty="0">
                  <a:solidFill>
                    <a:srgbClr val="FFFFFF">
                      <a:alpha val="100000"/>
                    </a:srgbClr>
                  </a:solidFill>
                  <a:latin typeface="SimHei"/>
                  <a:ea typeface="SimHei"/>
                  <a:cs typeface="SimHei"/>
                </a:rPr>
                <a:t>力</a:t>
              </a:r>
              <a:endParaRPr sz="300" dirty="0">
                <a:latin typeface="SimHei"/>
                <a:ea typeface="SimHei"/>
                <a:cs typeface="SimHei"/>
              </a:endParaRPr>
            </a:p>
          </p:txBody>
        </p:sp>
      </p:grpSp>
      <p:sp>
        <p:nvSpPr>
          <p:cNvPr id="458" name="textbox 458"/>
          <p:cNvSpPr/>
          <p:nvPr/>
        </p:nvSpPr>
        <p:spPr>
          <a:xfrm>
            <a:off x="1908175" y="5917945"/>
            <a:ext cx="738505" cy="19704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62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6000"/>
              </a:lnSpc>
              <a:tabLst/>
            </a:pPr>
            <a:r>
              <a:rPr sz="7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Purity.</a:t>
            </a:r>
            <a:endParaRPr sz="7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4000"/>
              </a:lnSpc>
              <a:spcBef>
                <a:spcPts val="1124"/>
              </a:spcBef>
              <a:tabLst/>
            </a:pPr>
            <a:r>
              <a:rPr sz="700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Output</a:t>
            </a:r>
            <a:r>
              <a:rPr sz="700" kern="0" spc="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Flow</a:t>
            </a:r>
            <a:endParaRPr sz="7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909"/>
              </a:lnSpc>
              <a:tabLst/>
            </a:pPr>
            <a:r>
              <a:rPr sz="7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Rate</a:t>
            </a:r>
            <a:r>
              <a:rPr sz="700" kern="0" spc="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:</a:t>
            </a:r>
            <a:endParaRPr sz="7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7000"/>
              </a:lnSpc>
              <a:spcBef>
                <a:spcPts val="738"/>
              </a:spcBef>
              <a:tabLst/>
            </a:pPr>
            <a:r>
              <a:rPr sz="700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Output</a:t>
            </a:r>
            <a:endParaRPr sz="7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5000"/>
              </a:lnSpc>
              <a:spcBef>
                <a:spcPts val="267"/>
              </a:spcBef>
              <a:tabLst/>
            </a:pPr>
            <a:r>
              <a:rPr sz="7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Pressure</a:t>
            </a:r>
            <a:r>
              <a:rPr sz="700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:</a:t>
            </a:r>
            <a:endParaRPr sz="7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5000"/>
              </a:lnSpc>
              <a:spcBef>
                <a:spcPts val="592"/>
              </a:spcBef>
              <a:tabLst/>
            </a:pPr>
            <a:r>
              <a:rPr sz="700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Display</a:t>
            </a:r>
            <a:endParaRPr sz="7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969"/>
              </a:lnSpc>
              <a:tabLst/>
            </a:pPr>
            <a:r>
              <a:rPr sz="700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mode:</a:t>
            </a:r>
            <a:endParaRPr sz="7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6000"/>
              </a:lnSpc>
              <a:spcBef>
                <a:spcPts val="573"/>
              </a:spcBef>
              <a:tabLst/>
            </a:pPr>
            <a:r>
              <a:rPr sz="700" b="1" kern="0" spc="-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Input</a:t>
            </a:r>
            <a:endParaRPr sz="7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7000"/>
              </a:lnSpc>
              <a:spcBef>
                <a:spcPts val="210"/>
              </a:spcBef>
              <a:tabLst/>
            </a:pPr>
            <a:r>
              <a:rPr sz="700" b="1" kern="0" spc="-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Power/Frequency</a:t>
            </a:r>
            <a:r>
              <a:rPr sz="700" b="1" kern="0" spc="-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:</a:t>
            </a:r>
            <a:endParaRPr sz="7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5000"/>
              </a:lnSpc>
              <a:spcBef>
                <a:spcPts val="1175"/>
              </a:spcBef>
              <a:tabLst/>
            </a:pPr>
            <a:r>
              <a:rPr sz="700" b="1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Power.</a:t>
            </a:r>
            <a:endParaRPr sz="7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6000"/>
              </a:lnSpc>
              <a:spcBef>
                <a:spcPts val="1077"/>
              </a:spcBef>
              <a:tabLst/>
            </a:pPr>
            <a:r>
              <a:rPr sz="700" b="1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Number</a:t>
            </a:r>
            <a:r>
              <a:rPr sz="700" b="1" kern="0" spc="9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700" b="1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700" b="1" kern="0" spc="6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700" b="1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GC</a:t>
            </a:r>
            <a:endParaRPr sz="7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4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5000"/>
              </a:lnSpc>
              <a:spcBef>
                <a:spcPts val="2"/>
              </a:spcBef>
              <a:tabLst/>
            </a:pPr>
            <a:r>
              <a:rPr sz="7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units</a:t>
            </a:r>
            <a:endParaRPr sz="700" dirty="0">
              <a:latin typeface="Arial"/>
              <a:ea typeface="Arial"/>
              <a:cs typeface="Arial"/>
            </a:endParaRPr>
          </a:p>
        </p:txBody>
      </p:sp>
      <p:grpSp>
        <p:nvGrpSpPr>
          <p:cNvPr id="24" name="group 24"/>
          <p:cNvGrpSpPr/>
          <p:nvPr/>
        </p:nvGrpSpPr>
        <p:grpSpPr>
          <a:xfrm rot="21600000">
            <a:off x="1939925" y="4768850"/>
            <a:ext cx="1911350" cy="387350"/>
            <a:chOff x="0" y="0"/>
            <a:chExt cx="1911350" cy="387350"/>
          </a:xfrm>
        </p:grpSpPr>
        <p:pic>
          <p:nvPicPr>
            <p:cNvPr id="460" name="picture 460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0" y="0"/>
              <a:ext cx="1911350" cy="387350"/>
            </a:xfrm>
            <a:prstGeom prst="rect">
              <a:avLst/>
            </a:prstGeom>
          </p:spPr>
        </p:pic>
        <p:sp>
          <p:nvSpPr>
            <p:cNvPr id="462" name="textbox 462"/>
            <p:cNvSpPr/>
            <p:nvPr/>
          </p:nvSpPr>
          <p:spPr>
            <a:xfrm>
              <a:off x="-12700" y="-12700"/>
              <a:ext cx="1936750" cy="47370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5000"/>
                </a:lnSpc>
                <a:tabLst/>
              </a:pPr>
              <a:endParaRPr sz="900" dirty="0">
                <a:latin typeface="Arial"/>
                <a:ea typeface="Arial"/>
                <a:cs typeface="Arial"/>
              </a:endParaRPr>
            </a:p>
            <a:p>
              <a:pPr marL="190500" algn="l" rtl="0" eaLnBrk="0">
                <a:lnSpc>
                  <a:spcPct val="83000"/>
                </a:lnSpc>
                <a:spcBef>
                  <a:spcPts val="3"/>
                </a:spcBef>
                <a:tabLst/>
              </a:pPr>
              <a:r>
                <a:rPr sz="2100" b="1" kern="0" spc="-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LC-HG-1000</a:t>
              </a:r>
              <a:endParaRPr sz="2100" dirty="0"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464" name="textbox 464"/>
          <p:cNvSpPr/>
          <p:nvPr/>
        </p:nvSpPr>
        <p:spPr>
          <a:xfrm>
            <a:off x="6105525" y="6177571"/>
            <a:ext cx="201929" cy="11201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457"/>
              </a:lnSpc>
              <a:tabLst/>
            </a:pPr>
            <a:r>
              <a:rPr sz="3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…</a:t>
            </a:r>
            <a:endParaRPr sz="300" dirty="0">
              <a:latin typeface="SimSun"/>
              <a:ea typeface="SimSun"/>
              <a:cs typeface="SimSun"/>
            </a:endParaRPr>
          </a:p>
          <a:p>
            <a:pPr marL="31115" algn="l" rtl="0" eaLnBrk="0">
              <a:lnSpc>
                <a:spcPts val="212"/>
              </a:lnSpc>
              <a:spcBef>
                <a:spcPts val="1060"/>
              </a:spcBef>
              <a:tabLst/>
            </a:pPr>
            <a:r>
              <a:rPr sz="300" kern="0" spc="-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r</a:t>
            </a:r>
            <a:endParaRPr sz="300" dirty="0">
              <a:latin typeface="Times New Roman"/>
              <a:ea typeface="Times New Roman"/>
              <a:cs typeface="Times New Roman"/>
            </a:endParaRPr>
          </a:p>
          <a:p>
            <a:pPr algn="l" rtl="0" eaLnBrk="0">
              <a:lnSpc>
                <a:spcPct val="18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69850" algn="l" rtl="0" eaLnBrk="0">
              <a:lnSpc>
                <a:spcPct val="77000"/>
              </a:lnSpc>
              <a:spcBef>
                <a:spcPts val="102"/>
              </a:spcBef>
              <a:tabLst/>
            </a:pPr>
            <a:r>
              <a:rPr sz="300" kern="0" spc="-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188</a:t>
            </a:r>
            <a:endParaRPr sz="300" dirty="0">
              <a:latin typeface="Times New Roman"/>
              <a:ea typeface="Times New Roman"/>
              <a:cs typeface="Times New Roman"/>
            </a:endParaRPr>
          </a:p>
          <a:p>
            <a:pPr marL="158114" algn="l" rtl="0" eaLnBrk="0">
              <a:lnSpc>
                <a:spcPct val="79000"/>
              </a:lnSpc>
              <a:spcBef>
                <a:spcPts val="669"/>
              </a:spcBef>
              <a:tabLst/>
            </a:pPr>
            <a:r>
              <a:rPr sz="3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f1</a:t>
            </a:r>
            <a:endParaRPr sz="300" dirty="0">
              <a:latin typeface="Times New Roman"/>
              <a:ea typeface="Times New Roman"/>
              <a:cs typeface="Times New Roman"/>
            </a:endParaRPr>
          </a:p>
          <a:p>
            <a:pPr marL="69214" algn="l" rtl="0" eaLnBrk="0">
              <a:lnSpc>
                <a:spcPct val="76000"/>
              </a:lnSpc>
              <a:spcBef>
                <a:spcPts val="376"/>
              </a:spcBef>
              <a:tabLst/>
            </a:pPr>
            <a:r>
              <a:rPr sz="3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F</a:t>
            </a:r>
            <a:endParaRPr sz="300" dirty="0">
              <a:latin typeface="Times New Roman"/>
              <a:ea typeface="Times New Roman"/>
              <a:cs typeface="Times New Roman"/>
            </a:endParaRPr>
          </a:p>
          <a:p>
            <a:pPr algn="l" rtl="0" eaLnBrk="0">
              <a:lnSpc>
                <a:spcPct val="18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7890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69850" algn="l" rtl="0" eaLnBrk="0">
              <a:lnSpc>
                <a:spcPct val="96000"/>
              </a:lnSpc>
              <a:tabLst/>
            </a:pPr>
            <a:r>
              <a:rPr sz="300" kern="0" spc="-1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照</a:t>
            </a:r>
            <a:endParaRPr sz="300" dirty="0">
              <a:latin typeface="SimHei"/>
              <a:ea typeface="SimHei"/>
              <a:cs typeface="SimHei"/>
            </a:endParaRPr>
          </a:p>
        </p:txBody>
      </p:sp>
      <p:pic>
        <p:nvPicPr>
          <p:cNvPr id="466" name="picture 46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5692775" y="5410200"/>
            <a:ext cx="222250" cy="431800"/>
          </a:xfrm>
          <a:prstGeom prst="rect">
            <a:avLst/>
          </a:prstGeom>
        </p:spPr>
      </p:pic>
      <p:sp>
        <p:nvSpPr>
          <p:cNvPr id="468" name="textbox 468"/>
          <p:cNvSpPr/>
          <p:nvPr/>
        </p:nvSpPr>
        <p:spPr>
          <a:xfrm>
            <a:off x="2314575" y="5308345"/>
            <a:ext cx="1066800" cy="1174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62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6000"/>
              </a:lnSpc>
              <a:tabLst/>
            </a:pPr>
            <a:r>
              <a:rPr sz="7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Hydrogen      generator</a:t>
            </a:r>
            <a:endParaRPr sz="700" dirty="0">
              <a:latin typeface="Arial"/>
              <a:ea typeface="Arial"/>
              <a:cs typeface="Arial"/>
            </a:endParaRPr>
          </a:p>
        </p:txBody>
      </p:sp>
      <p:pic>
        <p:nvPicPr>
          <p:cNvPr id="470" name="picture 47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5692775" y="7372350"/>
            <a:ext cx="222250" cy="387350"/>
          </a:xfrm>
          <a:prstGeom prst="rect">
            <a:avLst/>
          </a:prstGeom>
        </p:spPr>
      </p:pic>
      <p:sp>
        <p:nvSpPr>
          <p:cNvPr id="472" name="textbox 472"/>
          <p:cNvSpPr/>
          <p:nvPr/>
        </p:nvSpPr>
        <p:spPr>
          <a:xfrm>
            <a:off x="6099174" y="5675515"/>
            <a:ext cx="116839" cy="2774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10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76200" algn="l" rtl="0" eaLnBrk="0">
              <a:lnSpc>
                <a:spcPct val="79000"/>
              </a:lnSpc>
              <a:tabLst/>
            </a:pPr>
            <a:r>
              <a:rPr sz="300" kern="0" spc="0" dirty="0">
                <a:solidFill>
                  <a:srgbClr val="50405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ff</a:t>
            </a:r>
            <a:endParaRPr sz="300" dirty="0">
              <a:latin typeface="Times New Roman"/>
              <a:ea typeface="Times New Roman"/>
              <a:cs typeface="Times New Roman"/>
            </a:endParaRPr>
          </a:p>
          <a:p>
            <a:pPr algn="l" rtl="0" eaLnBrk="0">
              <a:lnSpc>
                <a:spcPct val="11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7980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9000"/>
              </a:lnSpc>
              <a:tabLst/>
            </a:pPr>
            <a:r>
              <a:rPr sz="3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ff</a:t>
            </a:r>
            <a:endParaRPr sz="300" dirty="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74" name="textbox 474"/>
          <p:cNvSpPr/>
          <p:nvPr/>
        </p:nvSpPr>
        <p:spPr>
          <a:xfrm>
            <a:off x="5622925" y="5212841"/>
            <a:ext cx="92075" cy="14541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6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9000"/>
              </a:lnSpc>
              <a:tabLst/>
            </a:pPr>
            <a:r>
              <a:rPr sz="1000" kern="0" spc="-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ii</a:t>
            </a:r>
            <a:endParaRPr sz="1000" dirty="0">
              <a:latin typeface="Times New Roman"/>
              <a:ea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6" name="picture 47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730375" y="4006850"/>
            <a:ext cx="5080000" cy="5080000"/>
          </a:xfrm>
          <a:prstGeom prst="rect">
            <a:avLst/>
          </a:prstGeom>
        </p:spPr>
      </p:pic>
      <p:grpSp>
        <p:nvGrpSpPr>
          <p:cNvPr id="26" name="group 26"/>
          <p:cNvGrpSpPr/>
          <p:nvPr/>
        </p:nvGrpSpPr>
        <p:grpSpPr>
          <a:xfrm rot="21600000">
            <a:off x="1920875" y="5810250"/>
            <a:ext cx="1936750" cy="2051050"/>
            <a:chOff x="0" y="0"/>
            <a:chExt cx="1936750" cy="2051050"/>
          </a:xfrm>
        </p:grpSpPr>
        <p:pic>
          <p:nvPicPr>
            <p:cNvPr id="478" name="picture 47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1936750" cy="2051050"/>
            </a:xfrm>
            <a:prstGeom prst="rect">
              <a:avLst/>
            </a:prstGeom>
          </p:spPr>
        </p:pic>
        <p:sp>
          <p:nvSpPr>
            <p:cNvPr id="480" name="textbox 480"/>
            <p:cNvSpPr/>
            <p:nvPr/>
          </p:nvSpPr>
          <p:spPr>
            <a:xfrm>
              <a:off x="-12700" y="114471"/>
              <a:ext cx="1888489" cy="194437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4488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1231900" algn="l" rtl="0" eaLnBrk="0">
                <a:lnSpc>
                  <a:spcPct val="80000"/>
                </a:lnSpc>
                <a:tabLst/>
              </a:pPr>
              <a:r>
                <a:rPr sz="1000" kern="0" spc="10" dirty="0">
                  <a:solidFill>
                    <a:srgbClr val="FFFFFF">
                      <a:alpha val="100000"/>
                    </a:srgbClr>
                  </a:solidFill>
                  <a:latin typeface="Times New Roman"/>
                  <a:ea typeface="Times New Roman"/>
                  <a:cs typeface="Times New Roman"/>
                </a:rPr>
                <a:t>99.99%</a:t>
              </a:r>
              <a:endParaRPr sz="1000" dirty="0">
                <a:latin typeface="Times New Roman"/>
                <a:ea typeface="Times New Roman"/>
                <a:cs typeface="Times New Roman"/>
              </a:endParaRPr>
            </a:p>
            <a:p>
              <a:pPr algn="r" rtl="0" eaLnBrk="0">
                <a:lnSpc>
                  <a:spcPts val="1431"/>
                </a:lnSpc>
                <a:spcBef>
                  <a:spcPts val="1085"/>
                </a:spcBef>
                <a:tabLst/>
              </a:pPr>
              <a:r>
                <a:rPr sz="1000" kern="0" spc="3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0</a:t>
              </a:r>
              <a:r>
                <a:rPr sz="1000" kern="0" spc="30" dirty="0">
                  <a:solidFill>
                    <a:srgbClr val="FFFFFF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～</a:t>
              </a:r>
              <a:r>
                <a:rPr sz="1000" kern="0" spc="3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2000</a:t>
              </a:r>
              <a:r>
                <a:rPr sz="1000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ml</a:t>
              </a:r>
              <a:r>
                <a:rPr sz="1000" kern="0" spc="3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/</a:t>
              </a:r>
              <a:r>
                <a:rPr sz="1000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min</a:t>
              </a:r>
              <a:endParaRPr sz="1000" dirty="0">
                <a:latin typeface="Arial"/>
                <a:ea typeface="Arial"/>
                <a:cs typeface="Arial"/>
              </a:endParaRPr>
            </a:p>
            <a:p>
              <a:pPr marL="1238250" algn="l" rtl="0" eaLnBrk="0">
                <a:lnSpc>
                  <a:spcPct val="85000"/>
                </a:lnSpc>
                <a:spcBef>
                  <a:spcPts val="1094"/>
                </a:spcBef>
                <a:tabLst/>
              </a:pPr>
              <a:r>
                <a:rPr sz="1000" b="1" kern="0" spc="-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0.4Mpa</a:t>
              </a:r>
              <a:endParaRPr sz="1000" dirty="0">
                <a:latin typeface="Arial"/>
                <a:ea typeface="Arial"/>
                <a:cs typeface="Arial"/>
              </a:endParaRPr>
            </a:p>
            <a:p>
              <a:pPr marL="1003300" algn="l" rtl="0" eaLnBrk="0">
                <a:lnSpc>
                  <a:spcPct val="103000"/>
                </a:lnSpc>
                <a:spcBef>
                  <a:spcPts val="748"/>
                </a:spcBef>
                <a:tabLst/>
              </a:pPr>
              <a:r>
                <a:rPr sz="700" b="1" kern="0" spc="10" dirty="0">
                  <a:solidFill>
                    <a:srgbClr val="FFFFFF">
                      <a:alpha val="100000"/>
                    </a:srgbClr>
                  </a:solidFill>
                  <a:latin typeface="Times New Roman"/>
                  <a:ea typeface="Times New Roman"/>
                  <a:cs typeface="Times New Roman"/>
                </a:rPr>
                <a:t>LCD screen,pressur</a:t>
              </a:r>
              <a:r>
                <a:rPr sz="700" b="1" kern="0" spc="0" dirty="0">
                  <a:solidFill>
                    <a:srgbClr val="FFFFFF">
                      <a:alpha val="100000"/>
                    </a:srgbClr>
                  </a:solidFill>
                  <a:latin typeface="Times New Roman"/>
                  <a:ea typeface="Times New Roman"/>
                  <a:cs typeface="Times New Roman"/>
                </a:rPr>
                <a:t>e    </a:t>
              </a:r>
              <a:r>
                <a:rPr sz="700" b="1" kern="0" spc="-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gauge</a:t>
              </a:r>
              <a:endParaRPr sz="700" dirty="0">
                <a:latin typeface="Arial"/>
                <a:ea typeface="Arial"/>
                <a:cs typeface="Arial"/>
              </a:endParaRPr>
            </a:p>
            <a:p>
              <a:pPr marL="12700" algn="l" rtl="0" eaLnBrk="0">
                <a:lnSpc>
                  <a:spcPct val="79000"/>
                </a:lnSpc>
                <a:spcBef>
                  <a:spcPts val="735"/>
                </a:spcBef>
                <a:tabLst/>
              </a:pPr>
              <a:r>
                <a:rPr sz="700" b="1" kern="0" spc="-3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Input</a:t>
              </a:r>
              <a:endParaRPr sz="700" dirty="0">
                <a:latin typeface="Arial"/>
                <a:ea typeface="Arial"/>
                <a:cs typeface="Arial"/>
              </a:endParaRPr>
            </a:p>
            <a:p>
              <a:pPr marL="1047750" algn="l" rtl="0" eaLnBrk="0">
                <a:lnSpc>
                  <a:spcPct val="82000"/>
                </a:lnSpc>
                <a:spcBef>
                  <a:spcPts val="2"/>
                </a:spcBef>
                <a:tabLst/>
              </a:pPr>
              <a:r>
                <a:rPr sz="700" b="1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AC</a:t>
              </a:r>
              <a:r>
                <a:rPr sz="700" b="1" kern="0" spc="4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220V/50</a:t>
              </a:r>
              <a:r>
                <a:rPr sz="700" b="1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Hz</a:t>
              </a:r>
              <a:endParaRPr sz="7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6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1289050" algn="l" rtl="0" eaLnBrk="0">
                <a:lnSpc>
                  <a:spcPct val="85000"/>
                </a:lnSpc>
                <a:spcBef>
                  <a:spcPts val="214"/>
                </a:spcBef>
                <a:tabLst/>
              </a:pPr>
              <a:r>
                <a:rPr sz="700" b="1" kern="0" spc="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180W</a:t>
              </a:r>
              <a:endParaRPr sz="700" dirty="0">
                <a:latin typeface="Arial"/>
                <a:ea typeface="Arial"/>
                <a:cs typeface="Arial"/>
              </a:endParaRPr>
            </a:p>
            <a:p>
              <a:pPr marL="800100" algn="l" rtl="0" eaLnBrk="0">
                <a:lnSpc>
                  <a:spcPct val="86000"/>
                </a:lnSpc>
                <a:spcBef>
                  <a:spcPts val="889"/>
                </a:spcBef>
                <a:tabLst/>
              </a:pPr>
              <a:r>
                <a:rPr sz="700" b="1" kern="0" spc="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chromatographs</a:t>
              </a:r>
              <a:endParaRPr sz="7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18000"/>
                </a:lnSpc>
                <a:tabLst/>
              </a:pPr>
              <a:endParaRPr sz="300" dirty="0">
                <a:latin typeface="Arial"/>
                <a:ea typeface="Arial"/>
                <a:cs typeface="Arial"/>
              </a:endParaRPr>
            </a:p>
            <a:p>
              <a:pPr marL="12700" algn="l" rtl="0" eaLnBrk="0">
                <a:lnSpc>
                  <a:spcPct val="85000"/>
                </a:lnSpc>
                <a:tabLst/>
              </a:pPr>
              <a:r>
                <a:rPr sz="700" b="1" kern="0" spc="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that  can</a:t>
              </a:r>
              <a:r>
                <a:rPr sz="700" b="1" kern="0" spc="4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</a:t>
              </a:r>
              <a:r>
                <a:rPr sz="700" b="1" kern="0" spc="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be</a:t>
              </a:r>
              <a:r>
                <a:rPr sz="700" b="1" kern="0" spc="4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</a:t>
              </a:r>
              <a:r>
                <a:rPr sz="700" b="1" kern="0" spc="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connected:1</a:t>
              </a:r>
              <a:r>
                <a:rPr sz="700" b="1" kern="0" spc="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5</a:t>
              </a:r>
              <a:r>
                <a:rPr sz="700" b="1" kern="0" spc="5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</a:t>
              </a:r>
              <a:r>
                <a:rPr sz="700" b="1" kern="0" spc="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units</a:t>
              </a:r>
              <a:endParaRPr sz="700" dirty="0">
                <a:latin typeface="Arial"/>
                <a:ea typeface="Arial"/>
                <a:cs typeface="Arial"/>
              </a:endParaRPr>
            </a:p>
          </p:txBody>
        </p:sp>
      </p:grpSp>
      <p:pic>
        <p:nvPicPr>
          <p:cNvPr id="482" name="picture 48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4327525" y="5676900"/>
            <a:ext cx="920750" cy="1746250"/>
          </a:xfrm>
          <a:prstGeom prst="rect">
            <a:avLst/>
          </a:prstGeom>
        </p:spPr>
      </p:pic>
      <p:grpSp>
        <p:nvGrpSpPr>
          <p:cNvPr id="28" name="group 28"/>
          <p:cNvGrpSpPr/>
          <p:nvPr/>
        </p:nvGrpSpPr>
        <p:grpSpPr>
          <a:xfrm rot="21600000">
            <a:off x="1939925" y="4768850"/>
            <a:ext cx="1911350" cy="387350"/>
            <a:chOff x="0" y="0"/>
            <a:chExt cx="1911350" cy="387350"/>
          </a:xfrm>
        </p:grpSpPr>
        <p:pic>
          <p:nvPicPr>
            <p:cNvPr id="484" name="picture 48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0" y="0"/>
              <a:ext cx="1911350" cy="387350"/>
            </a:xfrm>
            <a:prstGeom prst="rect">
              <a:avLst/>
            </a:prstGeom>
          </p:spPr>
        </p:pic>
        <p:sp>
          <p:nvSpPr>
            <p:cNvPr id="486" name="textbox 486"/>
            <p:cNvSpPr/>
            <p:nvPr/>
          </p:nvSpPr>
          <p:spPr>
            <a:xfrm>
              <a:off x="-12700" y="-12700"/>
              <a:ext cx="1936750" cy="47370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5000"/>
                </a:lnSpc>
                <a:tabLst/>
              </a:pPr>
              <a:endParaRPr sz="900" dirty="0">
                <a:latin typeface="Arial"/>
                <a:ea typeface="Arial"/>
                <a:cs typeface="Arial"/>
              </a:endParaRPr>
            </a:p>
            <a:p>
              <a:pPr marL="209550" algn="l" rtl="0" eaLnBrk="0">
                <a:lnSpc>
                  <a:spcPct val="83000"/>
                </a:lnSpc>
                <a:spcBef>
                  <a:spcPts val="3"/>
                </a:spcBef>
                <a:tabLst/>
              </a:pPr>
              <a:r>
                <a:rPr sz="2100" b="1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LC</a:t>
              </a:r>
              <a:r>
                <a:rPr sz="2100" b="1" kern="0" spc="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-</a:t>
              </a:r>
              <a:r>
                <a:rPr sz="2100" b="1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HG</a:t>
              </a:r>
              <a:r>
                <a:rPr sz="2100" b="1" kern="0" spc="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-2000</a:t>
              </a:r>
              <a:endParaRPr sz="2100" dirty="0"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488" name="textbox 488"/>
          <p:cNvSpPr/>
          <p:nvPr/>
        </p:nvSpPr>
        <p:spPr>
          <a:xfrm>
            <a:off x="1908175" y="5917945"/>
            <a:ext cx="507365" cy="10655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62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6000"/>
              </a:lnSpc>
              <a:tabLst/>
            </a:pPr>
            <a:r>
              <a:rPr sz="7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Purity.</a:t>
            </a:r>
            <a:endParaRPr sz="7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7000"/>
              </a:lnSpc>
              <a:spcBef>
                <a:spcPts val="219"/>
              </a:spcBef>
              <a:tabLst/>
            </a:pPr>
            <a:r>
              <a:rPr sz="700" b="1" kern="0" spc="-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Output flow.</a:t>
            </a:r>
            <a:endParaRPr sz="7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7000"/>
              </a:lnSpc>
              <a:spcBef>
                <a:spcPts val="1368"/>
              </a:spcBef>
              <a:tabLst/>
            </a:pPr>
            <a:r>
              <a:rPr sz="700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Output</a:t>
            </a:r>
            <a:endParaRPr sz="7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69000"/>
              </a:lnSpc>
              <a:spcBef>
                <a:spcPts val="120"/>
              </a:spcBef>
              <a:tabLst/>
            </a:pPr>
            <a:r>
              <a:rPr sz="7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pressure</a:t>
            </a:r>
            <a:r>
              <a:rPr sz="700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:</a:t>
            </a:r>
            <a:endParaRPr sz="7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5000"/>
              </a:lnSpc>
              <a:spcBef>
                <a:spcPts val="772"/>
              </a:spcBef>
              <a:tabLst/>
            </a:pPr>
            <a:r>
              <a:rPr sz="700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Display</a:t>
            </a:r>
            <a:endParaRPr sz="7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969"/>
              </a:lnSpc>
              <a:tabLst/>
            </a:pPr>
            <a:r>
              <a:rPr sz="700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mode:</a:t>
            </a:r>
            <a:endParaRPr sz="700" dirty="0">
              <a:latin typeface="Arial"/>
              <a:ea typeface="Arial"/>
              <a:cs typeface="Arial"/>
            </a:endParaRPr>
          </a:p>
        </p:txBody>
      </p:sp>
      <p:sp>
        <p:nvSpPr>
          <p:cNvPr id="490" name="textbox 490"/>
          <p:cNvSpPr/>
          <p:nvPr/>
        </p:nvSpPr>
        <p:spPr>
          <a:xfrm>
            <a:off x="1908175" y="7118604"/>
            <a:ext cx="750569" cy="6057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073"/>
              </a:lnSpc>
              <a:tabLst/>
            </a:pPr>
            <a:r>
              <a:rPr sz="700" b="1" kern="0" spc="-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power/frequency.</a:t>
            </a:r>
            <a:endParaRPr sz="7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5000"/>
              </a:lnSpc>
              <a:spcBef>
                <a:spcPts val="1071"/>
              </a:spcBef>
              <a:tabLst/>
            </a:pPr>
            <a:r>
              <a:rPr sz="700" b="1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Power.</a:t>
            </a:r>
            <a:endParaRPr sz="7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8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7000"/>
              </a:lnSpc>
              <a:spcBef>
                <a:spcPts val="1"/>
              </a:spcBef>
              <a:tabLst/>
            </a:pPr>
            <a:r>
              <a:rPr sz="700" b="1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Number</a:t>
            </a:r>
            <a:r>
              <a:rPr sz="700" b="1" kern="0" spc="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700" b="1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700" b="1" kern="0" spc="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700" b="1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g</a:t>
            </a:r>
            <a:r>
              <a:rPr sz="700" b="1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as</a:t>
            </a:r>
            <a:endParaRPr sz="700" dirty="0">
              <a:latin typeface="Arial"/>
              <a:ea typeface="Arial"/>
              <a:cs typeface="Arial"/>
            </a:endParaRPr>
          </a:p>
        </p:txBody>
      </p:sp>
      <p:sp>
        <p:nvSpPr>
          <p:cNvPr id="492" name="textbox 492"/>
          <p:cNvSpPr/>
          <p:nvPr/>
        </p:nvSpPr>
        <p:spPr>
          <a:xfrm>
            <a:off x="6105525" y="6177571"/>
            <a:ext cx="201929" cy="11201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457"/>
              </a:lnSpc>
              <a:tabLst/>
            </a:pPr>
            <a:r>
              <a:rPr sz="3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…</a:t>
            </a:r>
            <a:endParaRPr sz="300" dirty="0">
              <a:latin typeface="SimSun"/>
              <a:ea typeface="SimSun"/>
              <a:cs typeface="SimSun"/>
            </a:endParaRPr>
          </a:p>
          <a:p>
            <a:pPr marL="31115" algn="l" rtl="0" eaLnBrk="0">
              <a:lnSpc>
                <a:spcPts val="212"/>
              </a:lnSpc>
              <a:spcBef>
                <a:spcPts val="1060"/>
              </a:spcBef>
              <a:tabLst/>
            </a:pPr>
            <a:r>
              <a:rPr sz="300" kern="0" spc="-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r</a:t>
            </a:r>
            <a:endParaRPr sz="300" dirty="0">
              <a:latin typeface="Times New Roman"/>
              <a:ea typeface="Times New Roman"/>
              <a:cs typeface="Times New Roman"/>
            </a:endParaRPr>
          </a:p>
          <a:p>
            <a:pPr algn="l" rtl="0" eaLnBrk="0">
              <a:lnSpc>
                <a:spcPct val="18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69850" algn="l" rtl="0" eaLnBrk="0">
              <a:lnSpc>
                <a:spcPct val="77000"/>
              </a:lnSpc>
              <a:spcBef>
                <a:spcPts val="102"/>
              </a:spcBef>
              <a:tabLst/>
            </a:pPr>
            <a:r>
              <a:rPr sz="300" kern="0" spc="-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188</a:t>
            </a:r>
            <a:endParaRPr sz="300" dirty="0">
              <a:latin typeface="Times New Roman"/>
              <a:ea typeface="Times New Roman"/>
              <a:cs typeface="Times New Roman"/>
            </a:endParaRPr>
          </a:p>
          <a:p>
            <a:pPr marL="158114" algn="l" rtl="0" eaLnBrk="0">
              <a:lnSpc>
                <a:spcPct val="79000"/>
              </a:lnSpc>
              <a:spcBef>
                <a:spcPts val="669"/>
              </a:spcBef>
              <a:tabLst/>
            </a:pPr>
            <a:r>
              <a:rPr sz="3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f1</a:t>
            </a:r>
            <a:endParaRPr sz="300" dirty="0">
              <a:latin typeface="Times New Roman"/>
              <a:ea typeface="Times New Roman"/>
              <a:cs typeface="Times New Roman"/>
            </a:endParaRPr>
          </a:p>
          <a:p>
            <a:pPr marL="69214" algn="l" rtl="0" eaLnBrk="0">
              <a:lnSpc>
                <a:spcPct val="76000"/>
              </a:lnSpc>
              <a:spcBef>
                <a:spcPts val="376"/>
              </a:spcBef>
              <a:tabLst/>
            </a:pPr>
            <a:r>
              <a:rPr sz="3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F</a:t>
            </a:r>
            <a:endParaRPr sz="300" dirty="0">
              <a:latin typeface="Times New Roman"/>
              <a:ea typeface="Times New Roman"/>
              <a:cs typeface="Times New Roman"/>
            </a:endParaRPr>
          </a:p>
          <a:p>
            <a:pPr algn="l" rtl="0" eaLnBrk="0">
              <a:lnSpc>
                <a:spcPct val="18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7890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69850" algn="l" rtl="0" eaLnBrk="0">
              <a:lnSpc>
                <a:spcPct val="96000"/>
              </a:lnSpc>
              <a:tabLst/>
            </a:pPr>
            <a:r>
              <a:rPr sz="300" kern="0" spc="-1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照</a:t>
            </a:r>
            <a:endParaRPr sz="300" dirty="0">
              <a:latin typeface="SimHei"/>
              <a:ea typeface="SimHei"/>
              <a:cs typeface="SimHei"/>
            </a:endParaRPr>
          </a:p>
        </p:txBody>
      </p:sp>
      <p:pic>
        <p:nvPicPr>
          <p:cNvPr id="494" name="picture 49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5692775" y="5410200"/>
            <a:ext cx="222250" cy="431800"/>
          </a:xfrm>
          <a:prstGeom prst="rect">
            <a:avLst/>
          </a:prstGeom>
        </p:spPr>
      </p:pic>
      <p:sp>
        <p:nvSpPr>
          <p:cNvPr id="496" name="textbox 496"/>
          <p:cNvSpPr/>
          <p:nvPr/>
        </p:nvSpPr>
        <p:spPr>
          <a:xfrm>
            <a:off x="2314575" y="5308345"/>
            <a:ext cx="1066800" cy="1174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62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6000"/>
              </a:lnSpc>
              <a:tabLst/>
            </a:pPr>
            <a:r>
              <a:rPr sz="7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Hydrogen      generator</a:t>
            </a:r>
            <a:endParaRPr sz="700" dirty="0">
              <a:latin typeface="Arial"/>
              <a:ea typeface="Arial"/>
              <a:cs typeface="Arial"/>
            </a:endParaRPr>
          </a:p>
        </p:txBody>
      </p:sp>
      <p:pic>
        <p:nvPicPr>
          <p:cNvPr id="498" name="picture 49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5692775" y="7372350"/>
            <a:ext cx="222250" cy="387350"/>
          </a:xfrm>
          <a:prstGeom prst="rect">
            <a:avLst/>
          </a:prstGeom>
        </p:spPr>
      </p:pic>
      <p:sp>
        <p:nvSpPr>
          <p:cNvPr id="500" name="textbox 500"/>
          <p:cNvSpPr/>
          <p:nvPr/>
        </p:nvSpPr>
        <p:spPr>
          <a:xfrm>
            <a:off x="6099174" y="5675515"/>
            <a:ext cx="116839" cy="2774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10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76200" algn="l" rtl="0" eaLnBrk="0">
              <a:lnSpc>
                <a:spcPct val="79000"/>
              </a:lnSpc>
              <a:tabLst/>
            </a:pPr>
            <a:r>
              <a:rPr sz="300" kern="0" spc="0" dirty="0">
                <a:solidFill>
                  <a:srgbClr val="50405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ff</a:t>
            </a:r>
            <a:endParaRPr sz="300" dirty="0">
              <a:latin typeface="Times New Roman"/>
              <a:ea typeface="Times New Roman"/>
              <a:cs typeface="Times New Roman"/>
            </a:endParaRPr>
          </a:p>
          <a:p>
            <a:pPr algn="l" rtl="0" eaLnBrk="0">
              <a:lnSpc>
                <a:spcPct val="11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7980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9000"/>
              </a:lnSpc>
              <a:tabLst/>
            </a:pPr>
            <a:r>
              <a:rPr sz="3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ff</a:t>
            </a:r>
            <a:endParaRPr sz="300" dirty="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02" name="textbox 502"/>
          <p:cNvSpPr/>
          <p:nvPr/>
        </p:nvSpPr>
        <p:spPr>
          <a:xfrm>
            <a:off x="5622925" y="5208372"/>
            <a:ext cx="95885" cy="1498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39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2000"/>
              </a:lnSpc>
              <a:tabLst/>
            </a:pP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ii</a:t>
            </a:r>
            <a:endParaRPr sz="1000" dirty="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04" name="textbox 504"/>
          <p:cNvSpPr/>
          <p:nvPr/>
        </p:nvSpPr>
        <p:spPr>
          <a:xfrm>
            <a:off x="5553075" y="7855572"/>
            <a:ext cx="78739" cy="9398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537"/>
              </a:lnSpc>
              <a:tabLst/>
            </a:pP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心</a:t>
            </a:r>
            <a:endParaRPr sz="400" dirty="0">
              <a:latin typeface="SimSun"/>
              <a:ea typeface="SimSun"/>
              <a:cs typeface="SimSun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6" name="picture 50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730375" y="4006850"/>
            <a:ext cx="5080000" cy="5080000"/>
          </a:xfrm>
          <a:prstGeom prst="rect">
            <a:avLst/>
          </a:prstGeom>
        </p:spPr>
      </p:pic>
      <p:pic>
        <p:nvPicPr>
          <p:cNvPr id="508" name="picture 50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079875" y="5568950"/>
            <a:ext cx="2533650" cy="2616200"/>
          </a:xfrm>
          <a:prstGeom prst="rect">
            <a:avLst/>
          </a:prstGeom>
        </p:spPr>
      </p:pic>
      <p:graphicFrame>
        <p:nvGraphicFramePr>
          <p:cNvPr id="510" name="table 510"/>
          <p:cNvGraphicFramePr>
            <a:graphicFrameLocks noGrp="1"/>
          </p:cNvGraphicFramePr>
          <p:nvPr/>
        </p:nvGraphicFramePr>
        <p:xfrm>
          <a:off x="1905000" y="5807075"/>
          <a:ext cx="1974850" cy="2057400"/>
        </p:xfrm>
        <a:graphic>
          <a:graphicData uri="http://schemas.openxmlformats.org/drawingml/2006/table">
            <a:tbl>
              <a:tblPr/>
              <a:tblGrid>
                <a:gridCol w="925194"/>
                <a:gridCol w="1049655"/>
              </a:tblGrid>
              <a:tr h="2952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525" algn="l" rtl="0" eaLnBrk="0">
                        <a:lnSpc>
                          <a:spcPct val="81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12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Purity</a:t>
                      </a:r>
                      <a:r>
                        <a:rPr sz="1200" kern="0" spc="1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.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28295" algn="l" rtl="0" eaLnBrk="0">
                        <a:lnSpc>
                          <a:spcPts val="1038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≥99.99%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1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525" algn="l" rtl="0" eaLnBrk="0">
                        <a:lnSpc>
                          <a:spcPct val="8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Output Flow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9525" algn="l" rtl="0" eaLnBrk="0">
                        <a:lnSpc>
                          <a:spcPts val="1081"/>
                        </a:lnSpc>
                        <a:tabLst/>
                      </a:pPr>
                      <a:r>
                        <a:rPr sz="8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Rate</a:t>
                      </a:r>
                      <a:r>
                        <a:rPr sz="800" kern="0" spc="8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6045" algn="l" rtl="0" eaLnBrk="0">
                        <a:lnSpc>
                          <a:spcPts val="1447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200" kern="0" spc="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0~300</a:t>
                      </a:r>
                      <a:r>
                        <a:rPr sz="12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mL</a:t>
                      </a:r>
                      <a:r>
                        <a:rPr sz="1200" kern="0" spc="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/</a:t>
                      </a:r>
                      <a:r>
                        <a:rPr sz="12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min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525" algn="l" rtl="0" eaLnBrk="0">
                        <a:lnSpc>
                          <a:spcPct val="83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800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Output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9525" algn="l" rtl="0" eaLnBrk="0">
                        <a:lnSpc>
                          <a:spcPct val="72000"/>
                        </a:lnSpc>
                        <a:spcBef>
                          <a:spcPts val="220"/>
                        </a:spcBef>
                        <a:tabLst/>
                      </a:pPr>
                      <a:r>
                        <a:rPr sz="800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Pressure: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71145" algn="l" rtl="0" eaLnBrk="0">
                        <a:lnSpc>
                          <a:spcPct val="95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400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0.4</a:t>
                      </a:r>
                      <a:r>
                        <a:rPr sz="14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Mpa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525" algn="l" rtl="0" eaLnBrk="0">
                        <a:lnSpc>
                          <a:spcPct val="89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800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Output</a:t>
                      </a:r>
                      <a:r>
                        <a:rPr sz="800" kern="0" spc="15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Pressure</a:t>
                      </a:r>
                      <a:r>
                        <a:rPr sz="8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800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Stability.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0495" algn="l" rtl="0" eaLnBrk="0">
                        <a:lnSpc>
                          <a:spcPct val="96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200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≤0.001</a:t>
                      </a:r>
                      <a:r>
                        <a:rPr sz="12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Mpa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38515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429" algn="l" rtl="0" eaLnBrk="0">
                        <a:lnSpc>
                          <a:spcPct val="87000"/>
                        </a:lnSpc>
                        <a:tabLst/>
                      </a:pPr>
                      <a:r>
                        <a:rPr sz="12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Input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9844" algn="l" rtl="0" eaLnBrk="0">
                        <a:lnSpc>
                          <a:spcPct val="97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8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Power/Frequen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cy.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7944" algn="l" rtl="0" eaLnBrk="0">
                        <a:lnSpc>
                          <a:spcPct val="97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1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AC</a:t>
                      </a:r>
                      <a:r>
                        <a:rPr sz="1100" kern="0" spc="49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220V±10%/</a:t>
                      </a:r>
                      <a:endParaRPr sz="11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398145" algn="l" rtl="0" eaLnBrk="0">
                        <a:lnSpc>
                          <a:spcPts val="721"/>
                        </a:lnSpc>
                        <a:spcBef>
                          <a:spcPts val="123"/>
                        </a:spcBef>
                        <a:tabLst/>
                      </a:pPr>
                      <a:r>
                        <a:rPr sz="1100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50Hz</a:t>
                      </a:r>
                      <a:endParaRPr sz="11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795" algn="l" rtl="0" eaLnBrk="0">
                        <a:lnSpc>
                          <a:spcPct val="81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</a:t>
                      </a:r>
                      <a:r>
                        <a:rPr sz="800" b="1" kern="0" spc="9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.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87984" algn="l" rtl="0" eaLnBrk="0">
                        <a:lnSpc>
                          <a:spcPct val="81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12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150W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7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7145" algn="l" rtl="0" eaLnBrk="0">
                        <a:lnSpc>
                          <a:spcPct val="101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Number</a:t>
                      </a:r>
                      <a:r>
                        <a:rPr sz="800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of</a:t>
                      </a:r>
                      <a:r>
                        <a:rPr sz="800" kern="0" spc="8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GC</a:t>
                      </a:r>
                      <a:r>
                        <a:rPr sz="800" kern="0" spc="9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Units</a:t>
                      </a:r>
                      <a:r>
                        <a:rPr sz="800" kern="0" spc="9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Connectab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le:</a:t>
                      </a:r>
                      <a:r>
                        <a:rPr sz="8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1~2</a:t>
                      </a:r>
                      <a:r>
                        <a:rPr sz="800" kern="0" spc="20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Units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30" name="group 30"/>
          <p:cNvGrpSpPr/>
          <p:nvPr/>
        </p:nvGrpSpPr>
        <p:grpSpPr>
          <a:xfrm rot="21600000">
            <a:off x="1939925" y="4768850"/>
            <a:ext cx="1911350" cy="381000"/>
            <a:chOff x="0" y="0"/>
            <a:chExt cx="1911350" cy="381000"/>
          </a:xfrm>
        </p:grpSpPr>
        <p:pic>
          <p:nvPicPr>
            <p:cNvPr id="512" name="picture 51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1911350" cy="381000"/>
            </a:xfrm>
            <a:prstGeom prst="rect">
              <a:avLst/>
            </a:prstGeom>
          </p:spPr>
        </p:pic>
        <p:sp>
          <p:nvSpPr>
            <p:cNvPr id="514" name="textbox 514"/>
            <p:cNvSpPr/>
            <p:nvPr/>
          </p:nvSpPr>
          <p:spPr>
            <a:xfrm>
              <a:off x="-12700" y="-12700"/>
              <a:ext cx="1936750" cy="46735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0000"/>
                </a:lnSpc>
                <a:tabLst/>
              </a:pPr>
              <a:endParaRPr sz="900" dirty="0">
                <a:latin typeface="Arial"/>
                <a:ea typeface="Arial"/>
                <a:cs typeface="Arial"/>
              </a:endParaRPr>
            </a:p>
            <a:p>
              <a:pPr marL="304800" algn="l" rtl="0" eaLnBrk="0">
                <a:lnSpc>
                  <a:spcPct val="83000"/>
                </a:lnSpc>
                <a:spcBef>
                  <a:spcPts val="6"/>
                </a:spcBef>
                <a:tabLst/>
              </a:pPr>
              <a:r>
                <a:rPr sz="2100" b="1" kern="0" spc="-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LC-SH-300</a:t>
              </a:r>
              <a:endParaRPr sz="2100" dirty="0"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516" name="textbox 516"/>
          <p:cNvSpPr/>
          <p:nvPr/>
        </p:nvSpPr>
        <p:spPr>
          <a:xfrm>
            <a:off x="2016125" y="5276774"/>
            <a:ext cx="1733550" cy="1435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5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6000"/>
              </a:lnSpc>
              <a:tabLst/>
            </a:pP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Pure Water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Hydrogen</a:t>
            </a:r>
            <a:r>
              <a:rPr sz="9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Generator</a:t>
            </a:r>
            <a:endParaRPr sz="9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8" name="picture 5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730375" y="4006850"/>
            <a:ext cx="5080000" cy="5080000"/>
          </a:xfrm>
          <a:prstGeom prst="rect">
            <a:avLst/>
          </a:prstGeom>
        </p:spPr>
      </p:pic>
      <p:pic>
        <p:nvPicPr>
          <p:cNvPr id="520" name="picture 5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079875" y="5568950"/>
            <a:ext cx="2533650" cy="2616200"/>
          </a:xfrm>
          <a:prstGeom prst="rect">
            <a:avLst/>
          </a:prstGeom>
        </p:spPr>
      </p:pic>
      <p:graphicFrame>
        <p:nvGraphicFramePr>
          <p:cNvPr id="522" name="table 522"/>
          <p:cNvGraphicFramePr>
            <a:graphicFrameLocks noGrp="1"/>
          </p:cNvGraphicFramePr>
          <p:nvPr/>
        </p:nvGraphicFramePr>
        <p:xfrm>
          <a:off x="1898650" y="5807075"/>
          <a:ext cx="1981200" cy="2057400"/>
        </p:xfrm>
        <a:graphic>
          <a:graphicData uri="http://schemas.openxmlformats.org/drawingml/2006/table">
            <a:tbl>
              <a:tblPr/>
              <a:tblGrid>
                <a:gridCol w="931544"/>
                <a:gridCol w="1049655"/>
              </a:tblGrid>
              <a:tr h="2952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ct val="81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12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Purity</a:t>
                      </a:r>
                      <a:r>
                        <a:rPr sz="1200" kern="0" spc="1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.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28295" algn="l" rtl="0" eaLnBrk="0">
                        <a:lnSpc>
                          <a:spcPts val="1038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≥99.99%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1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ct val="8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Output Flow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5875" algn="l" rtl="0" eaLnBrk="0">
                        <a:lnSpc>
                          <a:spcPts val="1081"/>
                        </a:lnSpc>
                        <a:tabLst/>
                      </a:pPr>
                      <a:r>
                        <a:rPr sz="8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Rate</a:t>
                      </a:r>
                      <a:r>
                        <a:rPr sz="800" kern="0" spc="8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6045" algn="l" rtl="0" eaLnBrk="0">
                        <a:lnSpc>
                          <a:spcPts val="1447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200" kern="0" spc="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0~500</a:t>
                      </a:r>
                      <a:r>
                        <a:rPr sz="12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mL</a:t>
                      </a:r>
                      <a:r>
                        <a:rPr sz="1200" kern="0" spc="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/</a:t>
                      </a:r>
                      <a:r>
                        <a:rPr sz="12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min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ct val="83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800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Output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5875" algn="l" rtl="0" eaLnBrk="0">
                        <a:lnSpc>
                          <a:spcPct val="67000"/>
                        </a:lnSpc>
                        <a:spcBef>
                          <a:spcPts val="218"/>
                        </a:spcBef>
                        <a:tabLst/>
                      </a:pPr>
                      <a:r>
                        <a:rPr sz="800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Pressure: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71145" algn="l" rtl="0" eaLnBrk="0">
                        <a:lnSpc>
                          <a:spcPct val="95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400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0.4</a:t>
                      </a:r>
                      <a:r>
                        <a:rPr sz="14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Mpa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ct val="89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Output</a:t>
                      </a:r>
                      <a:r>
                        <a:rPr sz="800" kern="0" spc="15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Pressure</a:t>
                      </a:r>
                      <a:r>
                        <a:rPr sz="8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800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Stability.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0495" algn="l" rtl="0" eaLnBrk="0">
                        <a:lnSpc>
                          <a:spcPct val="96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200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≤0.001</a:t>
                      </a:r>
                      <a:r>
                        <a:rPr sz="12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Mpa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38515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7779" algn="l" rtl="0" eaLnBrk="0">
                        <a:lnSpc>
                          <a:spcPct val="87000"/>
                        </a:lnSpc>
                        <a:tabLst/>
                      </a:pPr>
                      <a:r>
                        <a:rPr sz="12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Input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36194" algn="l" rtl="0" eaLnBrk="0">
                        <a:lnSpc>
                          <a:spcPct val="97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8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Power/Frequen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cy.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7944" algn="l" rtl="0" eaLnBrk="0">
                        <a:lnSpc>
                          <a:spcPct val="97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1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AC</a:t>
                      </a:r>
                      <a:r>
                        <a:rPr sz="1100" kern="0" spc="49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220V±10%/</a:t>
                      </a:r>
                      <a:endParaRPr sz="11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00684" algn="l" rtl="0" eaLnBrk="0">
                        <a:lnSpc>
                          <a:spcPts val="728"/>
                        </a:lnSpc>
                        <a:spcBef>
                          <a:spcPts val="116"/>
                        </a:spcBef>
                        <a:tabLst/>
                      </a:pPr>
                      <a:r>
                        <a:rPr sz="11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50Hz</a:t>
                      </a:r>
                      <a:endParaRPr sz="11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7145" algn="l" rtl="0" eaLnBrk="0">
                        <a:lnSpc>
                          <a:spcPct val="81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</a:t>
                      </a:r>
                      <a:r>
                        <a:rPr sz="800" b="1" kern="0" spc="9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.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87984" algn="l" rtl="0" eaLnBrk="0">
                        <a:lnSpc>
                          <a:spcPct val="81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12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150W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7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3495" algn="l" rtl="0" eaLnBrk="0">
                        <a:lnSpc>
                          <a:spcPts val="1044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Number</a:t>
                      </a:r>
                      <a:r>
                        <a:rPr sz="800" kern="0" spc="9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of</a:t>
                      </a:r>
                      <a:r>
                        <a:rPr sz="800" kern="0" spc="9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GC</a:t>
                      </a:r>
                      <a:r>
                        <a:rPr sz="800" kern="0" spc="1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connections</a:t>
                      </a:r>
                      <a:r>
                        <a:rPr sz="800" b="1" kern="0" spc="9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:2-3</a:t>
                      </a:r>
                      <a:r>
                        <a:rPr sz="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units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32" name="group 32"/>
          <p:cNvGrpSpPr/>
          <p:nvPr/>
        </p:nvGrpSpPr>
        <p:grpSpPr>
          <a:xfrm rot="21600000">
            <a:off x="1939925" y="4768850"/>
            <a:ext cx="1911350" cy="381000"/>
            <a:chOff x="0" y="0"/>
            <a:chExt cx="1911350" cy="381000"/>
          </a:xfrm>
        </p:grpSpPr>
        <p:pic>
          <p:nvPicPr>
            <p:cNvPr id="524" name="picture 52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1911350" cy="381000"/>
            </a:xfrm>
            <a:prstGeom prst="rect">
              <a:avLst/>
            </a:prstGeom>
          </p:spPr>
        </p:pic>
        <p:sp>
          <p:nvSpPr>
            <p:cNvPr id="526" name="textbox 526"/>
            <p:cNvSpPr/>
            <p:nvPr/>
          </p:nvSpPr>
          <p:spPr>
            <a:xfrm>
              <a:off x="-12700" y="-12700"/>
              <a:ext cx="1936750" cy="46735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0000"/>
                </a:lnSpc>
                <a:tabLst/>
              </a:pPr>
              <a:endParaRPr sz="900" dirty="0">
                <a:latin typeface="Arial"/>
                <a:ea typeface="Arial"/>
                <a:cs typeface="Arial"/>
              </a:endParaRPr>
            </a:p>
            <a:p>
              <a:pPr marL="304800" algn="l" rtl="0" eaLnBrk="0">
                <a:lnSpc>
                  <a:spcPct val="83000"/>
                </a:lnSpc>
                <a:spcBef>
                  <a:spcPts val="6"/>
                </a:spcBef>
                <a:tabLst/>
              </a:pPr>
              <a:r>
                <a:rPr sz="2100" b="1" kern="0" spc="-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LC-SH-500</a:t>
              </a:r>
              <a:endParaRPr sz="2100" dirty="0"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528" name="textbox 528"/>
          <p:cNvSpPr/>
          <p:nvPr/>
        </p:nvSpPr>
        <p:spPr>
          <a:xfrm>
            <a:off x="2016125" y="5276774"/>
            <a:ext cx="1733550" cy="1435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5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6000"/>
              </a:lnSpc>
              <a:tabLst/>
            </a:pP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Pure Water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Hydrogen</a:t>
            </a:r>
            <a:r>
              <a:rPr sz="9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Generator</a:t>
            </a:r>
            <a:endParaRPr sz="9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0" name="picture 53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730375" y="4006850"/>
            <a:ext cx="5080000" cy="5080000"/>
          </a:xfrm>
          <a:prstGeom prst="rect">
            <a:avLst/>
          </a:prstGeom>
        </p:spPr>
      </p:pic>
      <p:pic>
        <p:nvPicPr>
          <p:cNvPr id="532" name="picture 53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098925" y="5670550"/>
            <a:ext cx="1581150" cy="2514600"/>
          </a:xfrm>
          <a:prstGeom prst="rect">
            <a:avLst/>
          </a:prstGeom>
        </p:spPr>
      </p:pic>
      <p:grpSp>
        <p:nvGrpSpPr>
          <p:cNvPr id="34" name="group 34"/>
          <p:cNvGrpSpPr/>
          <p:nvPr/>
        </p:nvGrpSpPr>
        <p:grpSpPr>
          <a:xfrm rot="21600000">
            <a:off x="1927225" y="5810250"/>
            <a:ext cx="1930400" cy="2051050"/>
            <a:chOff x="0" y="0"/>
            <a:chExt cx="1930400" cy="2051050"/>
          </a:xfrm>
        </p:grpSpPr>
        <p:pic>
          <p:nvPicPr>
            <p:cNvPr id="534" name="picture 53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1930400" cy="2051050"/>
            </a:xfrm>
            <a:prstGeom prst="rect">
              <a:avLst/>
            </a:prstGeom>
          </p:spPr>
        </p:pic>
        <p:sp>
          <p:nvSpPr>
            <p:cNvPr id="536" name="textbox 536"/>
            <p:cNvSpPr/>
            <p:nvPr/>
          </p:nvSpPr>
          <p:spPr>
            <a:xfrm>
              <a:off x="-12700" y="123685"/>
              <a:ext cx="1878964" cy="188404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78184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1111250" algn="l" rtl="0" eaLnBrk="0">
                <a:lnSpc>
                  <a:spcPct val="82000"/>
                </a:lnSpc>
                <a:tabLst/>
              </a:pPr>
              <a:r>
                <a:rPr sz="1100" kern="0" spc="-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0~3L/min</a:t>
              </a:r>
              <a:endParaRPr sz="1100" dirty="0">
                <a:latin typeface="Arial"/>
                <a:ea typeface="Arial"/>
                <a:cs typeface="Arial"/>
              </a:endParaRPr>
            </a:p>
            <a:p>
              <a:pPr marL="1111250" algn="l" rtl="0" eaLnBrk="0">
                <a:lnSpc>
                  <a:spcPts val="1499"/>
                </a:lnSpc>
                <a:spcBef>
                  <a:spcPts val="739"/>
                </a:spcBef>
                <a:tabLst/>
              </a:pPr>
              <a:r>
                <a:rPr sz="1100" kern="0" spc="-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0~0.4Mpa</a:t>
              </a:r>
              <a:endParaRPr sz="1100" dirty="0">
                <a:latin typeface="Arial"/>
                <a:ea typeface="Arial"/>
                <a:cs typeface="Arial"/>
              </a:endParaRPr>
            </a:p>
            <a:p>
              <a:pPr marL="1111250" algn="l" rtl="0" eaLnBrk="0">
                <a:lnSpc>
                  <a:spcPct val="82000"/>
                </a:lnSpc>
                <a:spcBef>
                  <a:spcPts val="1230"/>
                </a:spcBef>
                <a:tabLst/>
              </a:pPr>
              <a:r>
                <a:rPr sz="900" b="1" kern="0" spc="-4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LCD Scree</a:t>
              </a:r>
              <a:r>
                <a:rPr sz="900" b="1" kern="0" spc="-5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n</a:t>
              </a:r>
              <a:endParaRPr sz="900" dirty="0">
                <a:latin typeface="Arial"/>
                <a:ea typeface="Arial"/>
                <a:cs typeface="Arial"/>
              </a:endParaRPr>
            </a:p>
            <a:p>
              <a:pPr algn="r" rtl="0" eaLnBrk="0">
                <a:lnSpc>
                  <a:spcPts val="738"/>
                </a:lnSpc>
                <a:spcBef>
                  <a:spcPts val="657"/>
                </a:spcBef>
                <a:tabLst/>
              </a:pPr>
              <a:r>
                <a:rPr sz="600" b="1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Temperature</a:t>
              </a:r>
              <a:r>
                <a:rPr sz="600" b="1" kern="0" spc="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:10</a:t>
              </a:r>
              <a:r>
                <a:rPr sz="600" b="1" kern="0" spc="10" dirty="0">
                  <a:solidFill>
                    <a:srgbClr val="FFFFFF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℃~</a:t>
              </a:r>
              <a:r>
                <a:rPr sz="600" b="1" kern="0" spc="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40</a:t>
              </a:r>
              <a:r>
                <a:rPr sz="600" b="1" kern="0" spc="10" dirty="0">
                  <a:solidFill>
                    <a:srgbClr val="FFFFFF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℃</a:t>
              </a:r>
              <a:r>
                <a:rPr sz="600" b="1" kern="0" spc="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,</a:t>
              </a:r>
              <a:endParaRPr sz="600" dirty="0">
                <a:latin typeface="Arial"/>
                <a:ea typeface="Arial"/>
                <a:cs typeface="Arial"/>
              </a:endParaRPr>
            </a:p>
            <a:p>
              <a:pPr marL="1149350" algn="l" rtl="0" eaLnBrk="0">
                <a:lnSpc>
                  <a:spcPct val="81000"/>
                </a:lnSpc>
                <a:spcBef>
                  <a:spcPts val="590"/>
                </a:spcBef>
                <a:tabLst/>
              </a:pPr>
              <a:r>
                <a:rPr sz="700" b="1" kern="0" spc="-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Humidity.s85%</a:t>
              </a:r>
              <a:endParaRPr sz="700" dirty="0">
                <a:latin typeface="Arial"/>
                <a:ea typeface="Arial"/>
                <a:cs typeface="Arial"/>
              </a:endParaRPr>
            </a:p>
            <a:p>
              <a:pPr marL="12700" algn="l" rtl="0" eaLnBrk="0">
                <a:lnSpc>
                  <a:spcPct val="91000"/>
                </a:lnSpc>
                <a:spcBef>
                  <a:spcPts val="465"/>
                </a:spcBef>
                <a:tabLst/>
              </a:pPr>
              <a:r>
                <a:rPr sz="600" b="1" kern="0" spc="-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Chromatog</a:t>
              </a:r>
              <a:r>
                <a:rPr sz="600" b="1" kern="0" spc="-3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raphy</a:t>
              </a:r>
              <a:endParaRPr sz="600" dirty="0">
                <a:latin typeface="Arial"/>
                <a:ea typeface="Arial"/>
                <a:cs typeface="Arial"/>
              </a:endParaRPr>
            </a:p>
            <a:p>
              <a:pPr marL="1244600" algn="l" rtl="0" eaLnBrk="0">
                <a:lnSpc>
                  <a:spcPct val="79000"/>
                </a:lnSpc>
                <a:spcBef>
                  <a:spcPts val="6"/>
                </a:spcBef>
                <a:tabLst/>
              </a:pPr>
              <a:r>
                <a:rPr sz="700" b="1" kern="0" spc="-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1~2</a:t>
              </a:r>
              <a:r>
                <a:rPr sz="700" b="1" kern="0" spc="8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</a:t>
              </a:r>
              <a:r>
                <a:rPr sz="700" b="1" kern="0" spc="-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units</a:t>
              </a:r>
              <a:endParaRPr sz="7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22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12700" algn="l" rtl="0" eaLnBrk="0">
                <a:lnSpc>
                  <a:spcPct val="81000"/>
                </a:lnSpc>
                <a:spcBef>
                  <a:spcPts val="217"/>
                </a:spcBef>
                <a:tabLst/>
              </a:pPr>
              <a:r>
                <a:rPr sz="700" b="1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Input        Power/Frequency</a:t>
              </a:r>
              <a:r>
                <a:rPr sz="700" b="1" kern="0" spc="-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:220V±10%/50Hz</a:t>
              </a:r>
              <a:endParaRPr sz="7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3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14000"/>
                </a:lnSpc>
                <a:tabLst/>
              </a:pPr>
              <a:endParaRPr sz="200" dirty="0">
                <a:latin typeface="Arial"/>
                <a:ea typeface="Arial"/>
                <a:cs typeface="Arial"/>
              </a:endParaRPr>
            </a:p>
            <a:p>
              <a:pPr marL="12700" algn="l" rtl="0" eaLnBrk="0">
                <a:lnSpc>
                  <a:spcPct val="81000"/>
                </a:lnSpc>
                <a:tabLst/>
              </a:pPr>
              <a:r>
                <a:rPr sz="1000" b="1" kern="0" spc="0" baseline="5208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Power</a:t>
              </a:r>
              <a:r>
                <a:rPr sz="1000" b="1" kern="0" spc="10" baseline="5208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.</a:t>
              </a:r>
              <a:r>
                <a:rPr sz="600" b="1" kern="0" spc="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              </a:t>
              </a:r>
              <a:r>
                <a:rPr sz="600" b="1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                           </a:t>
              </a:r>
              <a:r>
                <a:rPr sz="900" b="1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150W</a:t>
              </a:r>
              <a:endParaRPr sz="900" dirty="0"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538" name="textbox 538"/>
          <p:cNvSpPr/>
          <p:nvPr/>
        </p:nvSpPr>
        <p:spPr>
          <a:xfrm>
            <a:off x="1939925" y="4768850"/>
            <a:ext cx="1911350" cy="387350"/>
          </a:xfrm>
          <a:prstGeom prst="rect">
            <a:avLst/>
          </a:prstGeom>
          <a:solidFill>
            <a:srgbClr val="243D7E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2000"/>
              </a:lnSpc>
              <a:tabLst/>
            </a:pPr>
            <a:endParaRPr sz="9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852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361950" algn="l" rtl="0" eaLnBrk="0">
              <a:lnSpc>
                <a:spcPct val="81000"/>
              </a:lnSpc>
              <a:tabLst/>
            </a:pPr>
            <a:r>
              <a:rPr sz="2000" b="1" kern="0" spc="-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LC-LGA-3</a:t>
            </a:r>
            <a:endParaRPr sz="2000" dirty="0">
              <a:latin typeface="Arial"/>
              <a:ea typeface="Arial"/>
              <a:cs typeface="Arial"/>
            </a:endParaRPr>
          </a:p>
        </p:txBody>
      </p:sp>
      <p:sp>
        <p:nvSpPr>
          <p:cNvPr id="540" name="textbox 540"/>
          <p:cNvSpPr/>
          <p:nvPr/>
        </p:nvSpPr>
        <p:spPr>
          <a:xfrm>
            <a:off x="1914525" y="5866561"/>
            <a:ext cx="535940" cy="11087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424" rIns="0" bIns="0"/>
          <a:lstStyle/>
          <a:p>
            <a:pPr marL="12700" algn="l" rtl="0" eaLnBrk="0">
              <a:lnSpc>
                <a:spcPct val="99000"/>
              </a:lnSpc>
              <a:spcBef>
                <a:spcPts val="3"/>
              </a:spcBef>
              <a:tabLst/>
            </a:pPr>
            <a:r>
              <a:rPr sz="700" kern="0" spc="-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Output</a:t>
            </a:r>
            <a:r>
              <a:rPr sz="700" kern="0" spc="9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-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Flow</a:t>
            </a:r>
            <a:r>
              <a:rPr sz="7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700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Rate:</a:t>
            </a:r>
            <a:endParaRPr sz="7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2000"/>
              </a:lnSpc>
              <a:spcBef>
                <a:spcPts val="780"/>
              </a:spcBef>
              <a:tabLst/>
            </a:pPr>
            <a:r>
              <a:rPr sz="700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Output</a:t>
            </a:r>
            <a:endParaRPr sz="7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spcBef>
                <a:spcPts val="201"/>
              </a:spcBef>
              <a:tabLst/>
            </a:pPr>
            <a:r>
              <a:rPr sz="700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Pressure:</a:t>
            </a:r>
            <a:endParaRPr sz="7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8000"/>
              </a:lnSpc>
              <a:spcBef>
                <a:spcPts val="785"/>
              </a:spcBef>
              <a:tabLst/>
            </a:pPr>
            <a:r>
              <a:rPr sz="700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Display</a:t>
            </a:r>
            <a:endParaRPr sz="7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969"/>
              </a:lnSpc>
              <a:tabLst/>
            </a:pPr>
            <a:r>
              <a:rPr sz="700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mode:</a:t>
            </a:r>
            <a:endParaRPr sz="7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5000"/>
              </a:lnSpc>
              <a:spcBef>
                <a:spcPts val="616"/>
              </a:spcBef>
              <a:tabLst/>
            </a:pPr>
            <a:r>
              <a:rPr sz="700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Work</a:t>
            </a:r>
            <a:endParaRPr sz="7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954"/>
              </a:lnSpc>
              <a:tabLst/>
            </a:pPr>
            <a:r>
              <a:rPr sz="700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environment:</a:t>
            </a:r>
            <a:endParaRPr sz="700" dirty="0">
              <a:latin typeface="Arial"/>
              <a:ea typeface="Arial"/>
              <a:cs typeface="Arial"/>
            </a:endParaRPr>
          </a:p>
        </p:txBody>
      </p:sp>
      <p:sp>
        <p:nvSpPr>
          <p:cNvPr id="542" name="textbox 542"/>
          <p:cNvSpPr/>
          <p:nvPr/>
        </p:nvSpPr>
        <p:spPr>
          <a:xfrm>
            <a:off x="1984375" y="5260035"/>
            <a:ext cx="1752600" cy="1873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42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13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Cold</a:t>
            </a:r>
            <a:r>
              <a:rPr sz="1300" b="1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3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Dry Air Gener</a:t>
            </a:r>
            <a:r>
              <a:rPr sz="13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ator</a:t>
            </a:r>
            <a:endParaRPr sz="1300" dirty="0">
              <a:latin typeface="Arial"/>
              <a:ea typeface="Arial"/>
              <a:cs typeface="Arial"/>
            </a:endParaRPr>
          </a:p>
        </p:txBody>
      </p:sp>
      <p:pic>
        <p:nvPicPr>
          <p:cNvPr id="544" name="picture 54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6181725" y="7137400"/>
            <a:ext cx="203200" cy="457200"/>
          </a:xfrm>
          <a:prstGeom prst="rect">
            <a:avLst/>
          </a:prstGeom>
        </p:spPr>
      </p:pic>
      <p:pic>
        <p:nvPicPr>
          <p:cNvPr id="546" name="picture 54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6061075" y="5822950"/>
            <a:ext cx="177800" cy="495300"/>
          </a:xfrm>
          <a:prstGeom prst="rect">
            <a:avLst/>
          </a:prstGeom>
        </p:spPr>
      </p:pic>
      <p:sp>
        <p:nvSpPr>
          <p:cNvPr id="548" name="textbox 548"/>
          <p:cNvSpPr/>
          <p:nvPr/>
        </p:nvSpPr>
        <p:spPr>
          <a:xfrm>
            <a:off x="1914525" y="7129322"/>
            <a:ext cx="722630" cy="1098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663"/>
              </a:lnSpc>
              <a:tabLst/>
            </a:pPr>
            <a:r>
              <a:rPr sz="500" b="1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Connection Quantity.</a:t>
            </a:r>
            <a:endParaRPr sz="500" dirty="0">
              <a:latin typeface="Arial"/>
              <a:ea typeface="Arial"/>
              <a:cs typeface="Arial"/>
            </a:endParaRPr>
          </a:p>
        </p:txBody>
      </p:sp>
      <p:sp>
        <p:nvSpPr>
          <p:cNvPr id="550" name="textbox 550"/>
          <p:cNvSpPr/>
          <p:nvPr/>
        </p:nvSpPr>
        <p:spPr>
          <a:xfrm>
            <a:off x="6530975" y="5595817"/>
            <a:ext cx="67310" cy="749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388"/>
              </a:lnSpc>
              <a:tabLst/>
            </a:pPr>
            <a:r>
              <a:rPr sz="300" kern="0" spc="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告</a:t>
            </a:r>
            <a:endParaRPr sz="300" dirty="0">
              <a:latin typeface="SimSun"/>
              <a:ea typeface="SimSun"/>
              <a:cs typeface="SimSun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" name="picture 55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730375" y="4006850"/>
            <a:ext cx="5080000" cy="5080000"/>
          </a:xfrm>
          <a:prstGeom prst="rect">
            <a:avLst/>
          </a:prstGeom>
        </p:spPr>
      </p:pic>
      <p:sp>
        <p:nvSpPr>
          <p:cNvPr id="554" name="textbox 554"/>
          <p:cNvSpPr/>
          <p:nvPr/>
        </p:nvSpPr>
        <p:spPr>
          <a:xfrm>
            <a:off x="2784475" y="7129907"/>
            <a:ext cx="975360" cy="1841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246"/>
              </a:lnSpc>
              <a:tabLst/>
            </a:pPr>
            <a:r>
              <a:rPr sz="1000" kern="0" spc="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Deionized Wa</a:t>
            </a:r>
            <a:r>
              <a:rPr sz="1000" kern="0" spc="-1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ter</a:t>
            </a:r>
            <a:endParaRPr sz="1000" dirty="0">
              <a:latin typeface="SimSun"/>
              <a:ea typeface="SimSun"/>
              <a:cs typeface="SimSun"/>
            </a:endParaRPr>
          </a:p>
        </p:txBody>
      </p:sp>
      <p:sp>
        <p:nvSpPr>
          <p:cNvPr id="556" name="path 556"/>
          <p:cNvSpPr/>
          <p:nvPr/>
        </p:nvSpPr>
        <p:spPr>
          <a:xfrm>
            <a:off x="1905000" y="5794375"/>
            <a:ext cx="1911350" cy="2057400"/>
          </a:xfrm>
          <a:custGeom>
            <a:avLst/>
            <a:gdLst/>
            <a:ahLst/>
            <a:cxnLst/>
            <a:rect l="0" t="0" r="0" b="0"/>
            <a:pathLst>
              <a:path w="3010" h="3240">
                <a:moveTo>
                  <a:pt x="5" y="5"/>
                </a:moveTo>
                <a:lnTo>
                  <a:pt x="5" y="445"/>
                </a:lnTo>
                <a:moveTo>
                  <a:pt x="5" y="5"/>
                </a:moveTo>
                <a:lnTo>
                  <a:pt x="1305" y="5"/>
                </a:lnTo>
                <a:moveTo>
                  <a:pt x="5" y="445"/>
                </a:moveTo>
                <a:lnTo>
                  <a:pt x="1305" y="445"/>
                </a:lnTo>
                <a:moveTo>
                  <a:pt x="1305" y="5"/>
                </a:moveTo>
                <a:lnTo>
                  <a:pt x="3005" y="5"/>
                </a:lnTo>
                <a:moveTo>
                  <a:pt x="3005" y="5"/>
                </a:moveTo>
                <a:lnTo>
                  <a:pt x="3005" y="445"/>
                </a:lnTo>
                <a:moveTo>
                  <a:pt x="1305" y="445"/>
                </a:moveTo>
                <a:lnTo>
                  <a:pt x="3005" y="445"/>
                </a:lnTo>
                <a:moveTo>
                  <a:pt x="5" y="445"/>
                </a:moveTo>
                <a:lnTo>
                  <a:pt x="5" y="905"/>
                </a:lnTo>
                <a:moveTo>
                  <a:pt x="5" y="445"/>
                </a:moveTo>
                <a:lnTo>
                  <a:pt x="1305" y="445"/>
                </a:lnTo>
                <a:moveTo>
                  <a:pt x="5" y="905"/>
                </a:moveTo>
                <a:lnTo>
                  <a:pt x="1305" y="905"/>
                </a:lnTo>
                <a:moveTo>
                  <a:pt x="1305" y="445"/>
                </a:moveTo>
                <a:lnTo>
                  <a:pt x="3005" y="445"/>
                </a:lnTo>
                <a:moveTo>
                  <a:pt x="3005" y="445"/>
                </a:moveTo>
                <a:lnTo>
                  <a:pt x="3005" y="905"/>
                </a:lnTo>
                <a:moveTo>
                  <a:pt x="1305" y="905"/>
                </a:moveTo>
                <a:lnTo>
                  <a:pt x="3005" y="905"/>
                </a:lnTo>
                <a:moveTo>
                  <a:pt x="5" y="905"/>
                </a:moveTo>
                <a:lnTo>
                  <a:pt x="5" y="1365"/>
                </a:lnTo>
                <a:moveTo>
                  <a:pt x="5" y="905"/>
                </a:moveTo>
                <a:lnTo>
                  <a:pt x="1305" y="905"/>
                </a:lnTo>
                <a:moveTo>
                  <a:pt x="5" y="1365"/>
                </a:moveTo>
                <a:lnTo>
                  <a:pt x="1305" y="1365"/>
                </a:lnTo>
                <a:moveTo>
                  <a:pt x="1305" y="905"/>
                </a:moveTo>
                <a:lnTo>
                  <a:pt x="3005" y="905"/>
                </a:lnTo>
                <a:moveTo>
                  <a:pt x="3005" y="905"/>
                </a:moveTo>
                <a:lnTo>
                  <a:pt x="3005" y="1365"/>
                </a:lnTo>
                <a:moveTo>
                  <a:pt x="1305" y="1365"/>
                </a:moveTo>
                <a:lnTo>
                  <a:pt x="3005" y="1365"/>
                </a:lnTo>
                <a:moveTo>
                  <a:pt x="5" y="1365"/>
                </a:moveTo>
                <a:lnTo>
                  <a:pt x="5" y="1835"/>
                </a:lnTo>
                <a:moveTo>
                  <a:pt x="5" y="1365"/>
                </a:moveTo>
                <a:lnTo>
                  <a:pt x="1305" y="1365"/>
                </a:lnTo>
                <a:moveTo>
                  <a:pt x="5" y="1835"/>
                </a:moveTo>
                <a:lnTo>
                  <a:pt x="1305" y="1835"/>
                </a:lnTo>
                <a:moveTo>
                  <a:pt x="1305" y="1365"/>
                </a:moveTo>
                <a:lnTo>
                  <a:pt x="3005" y="1365"/>
                </a:lnTo>
                <a:moveTo>
                  <a:pt x="3005" y="1365"/>
                </a:moveTo>
                <a:lnTo>
                  <a:pt x="3005" y="1835"/>
                </a:lnTo>
                <a:moveTo>
                  <a:pt x="1305" y="1835"/>
                </a:moveTo>
                <a:lnTo>
                  <a:pt x="3005" y="1835"/>
                </a:lnTo>
                <a:moveTo>
                  <a:pt x="5" y="1835"/>
                </a:moveTo>
                <a:lnTo>
                  <a:pt x="5" y="2295"/>
                </a:lnTo>
                <a:moveTo>
                  <a:pt x="5" y="1835"/>
                </a:moveTo>
                <a:lnTo>
                  <a:pt x="1305" y="1835"/>
                </a:lnTo>
                <a:moveTo>
                  <a:pt x="5" y="2295"/>
                </a:moveTo>
                <a:lnTo>
                  <a:pt x="1305" y="2295"/>
                </a:lnTo>
                <a:moveTo>
                  <a:pt x="1305" y="1835"/>
                </a:moveTo>
                <a:lnTo>
                  <a:pt x="3005" y="1835"/>
                </a:lnTo>
                <a:moveTo>
                  <a:pt x="3005" y="1835"/>
                </a:moveTo>
                <a:lnTo>
                  <a:pt x="3005" y="2295"/>
                </a:lnTo>
                <a:moveTo>
                  <a:pt x="1305" y="2295"/>
                </a:moveTo>
                <a:lnTo>
                  <a:pt x="3005" y="2295"/>
                </a:lnTo>
                <a:moveTo>
                  <a:pt x="5" y="2295"/>
                </a:moveTo>
                <a:lnTo>
                  <a:pt x="5" y="2755"/>
                </a:lnTo>
                <a:moveTo>
                  <a:pt x="5" y="2295"/>
                </a:moveTo>
                <a:lnTo>
                  <a:pt x="1305" y="2295"/>
                </a:lnTo>
                <a:moveTo>
                  <a:pt x="5" y="2755"/>
                </a:moveTo>
                <a:lnTo>
                  <a:pt x="1305" y="2755"/>
                </a:lnTo>
                <a:moveTo>
                  <a:pt x="1305" y="2295"/>
                </a:moveTo>
                <a:lnTo>
                  <a:pt x="3005" y="2295"/>
                </a:lnTo>
                <a:moveTo>
                  <a:pt x="3005" y="2295"/>
                </a:moveTo>
                <a:lnTo>
                  <a:pt x="3005" y="2755"/>
                </a:lnTo>
                <a:moveTo>
                  <a:pt x="1305" y="2755"/>
                </a:moveTo>
                <a:lnTo>
                  <a:pt x="3005" y="2755"/>
                </a:lnTo>
                <a:moveTo>
                  <a:pt x="5" y="2755"/>
                </a:moveTo>
                <a:lnTo>
                  <a:pt x="5" y="3235"/>
                </a:lnTo>
                <a:moveTo>
                  <a:pt x="5" y="2755"/>
                </a:moveTo>
                <a:lnTo>
                  <a:pt x="1305" y="2755"/>
                </a:lnTo>
                <a:moveTo>
                  <a:pt x="5" y="3235"/>
                </a:moveTo>
                <a:lnTo>
                  <a:pt x="1305" y="3235"/>
                </a:lnTo>
                <a:moveTo>
                  <a:pt x="1305" y="2755"/>
                </a:moveTo>
                <a:lnTo>
                  <a:pt x="3005" y="2755"/>
                </a:lnTo>
                <a:moveTo>
                  <a:pt x="3005" y="2755"/>
                </a:moveTo>
                <a:lnTo>
                  <a:pt x="3005" y="3235"/>
                </a:lnTo>
                <a:moveTo>
                  <a:pt x="1305" y="3235"/>
                </a:moveTo>
                <a:lnTo>
                  <a:pt x="3005" y="3235"/>
                </a:lnTo>
              </a:path>
            </a:pathLst>
          </a:custGeom>
          <a:noFill/>
          <a:ln w="6350" cap="flat">
            <a:solidFill>
              <a:srgbClr val="000000"/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558" name="textbox 558"/>
          <p:cNvSpPr/>
          <p:nvPr/>
        </p:nvSpPr>
        <p:spPr>
          <a:xfrm>
            <a:off x="2733675" y="5862748"/>
            <a:ext cx="1091564" cy="20370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300354" algn="l" rtl="0" eaLnBrk="0">
              <a:lnSpc>
                <a:spcPts val="1541"/>
              </a:lnSpc>
              <a:tabLst/>
            </a:pPr>
            <a:r>
              <a:rPr sz="1200" b="1" kern="0" spc="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99.99%</a:t>
            </a:r>
            <a:endParaRPr sz="1200" dirty="0">
              <a:latin typeface="SimSun"/>
              <a:ea typeface="SimSun"/>
              <a:cs typeface="SimSun"/>
            </a:endParaRPr>
          </a:p>
          <a:p>
            <a:pPr marL="101600" algn="l" rtl="0" eaLnBrk="0">
              <a:lnSpc>
                <a:spcPts val="1447"/>
              </a:lnSpc>
              <a:spcBef>
                <a:spcPts val="630"/>
              </a:spcBef>
              <a:tabLst/>
            </a:pPr>
            <a:r>
              <a:rPr sz="1200" kern="0" spc="3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0~300</a:t>
            </a:r>
            <a:r>
              <a:rPr sz="1200" kern="0" spc="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ml</a:t>
            </a:r>
            <a:r>
              <a:rPr sz="1200" kern="0" spc="3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/</a:t>
            </a:r>
            <a:r>
              <a:rPr sz="1200" kern="0" spc="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min</a:t>
            </a:r>
            <a:endParaRPr sz="1200" dirty="0">
              <a:latin typeface="SimSun"/>
              <a:ea typeface="SimSun"/>
              <a:cs typeface="SimSun"/>
            </a:endParaRPr>
          </a:p>
          <a:p>
            <a:pPr marL="254000" algn="l" rtl="0" eaLnBrk="0">
              <a:lnSpc>
                <a:spcPct val="93000"/>
              </a:lnSpc>
              <a:spcBef>
                <a:spcPts val="925"/>
              </a:spcBef>
              <a:tabLst/>
            </a:pPr>
            <a:r>
              <a:rPr sz="1000" kern="0" spc="-1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0～0.3Mpa</a:t>
            </a:r>
            <a:endParaRPr sz="1000" dirty="0">
              <a:latin typeface="SimSun"/>
              <a:ea typeface="SimSun"/>
              <a:cs typeface="SimSun"/>
            </a:endParaRPr>
          </a:p>
          <a:p>
            <a:pPr marL="139700" algn="l" rtl="0" eaLnBrk="0">
              <a:lnSpc>
                <a:spcPct val="81000"/>
              </a:lnSpc>
              <a:spcBef>
                <a:spcPts val="1448"/>
              </a:spcBef>
              <a:tabLst/>
            </a:pPr>
            <a:r>
              <a:rPr sz="1200" kern="0" spc="1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LCD</a:t>
            </a:r>
            <a:r>
              <a:rPr sz="1200" kern="0" spc="10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200" kern="0" spc="1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Screen</a:t>
            </a:r>
            <a:endParaRPr sz="1200" dirty="0">
              <a:latin typeface="SimSun"/>
              <a:ea typeface="SimSun"/>
              <a:cs typeface="SimSun"/>
            </a:endParaRPr>
          </a:p>
          <a:p>
            <a:pPr marL="12700" algn="l" rtl="0" eaLnBrk="0">
              <a:lnSpc>
                <a:spcPts val="1246"/>
              </a:lnSpc>
              <a:spcBef>
                <a:spcPts val="654"/>
              </a:spcBef>
              <a:tabLst/>
            </a:pPr>
            <a:r>
              <a:rPr sz="1000" kern="0" spc="-3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Distilled Water</a:t>
            </a:r>
            <a:r>
              <a:rPr sz="1000" kern="0" spc="-4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or</a:t>
            </a:r>
            <a:endParaRPr sz="1000" dirty="0">
              <a:latin typeface="SimSun"/>
              <a:ea typeface="SimSun"/>
              <a:cs typeface="SimSun"/>
            </a:endParaRPr>
          </a:p>
          <a:p>
            <a:pPr marL="255270" algn="l" rtl="0" eaLnBrk="0">
              <a:lnSpc>
                <a:spcPts val="1250"/>
              </a:lnSpc>
              <a:spcBef>
                <a:spcPts val="1439"/>
              </a:spcBef>
              <a:tabLst/>
            </a:pPr>
            <a:r>
              <a:rPr sz="1000" b="1" kern="0" spc="-3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1~2</a:t>
            </a:r>
            <a:r>
              <a:rPr sz="1000" kern="0" spc="23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000" b="1" kern="0" spc="-3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units</a:t>
            </a:r>
            <a:endParaRPr sz="10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21000"/>
              </a:lnSpc>
              <a:tabLst/>
            </a:pPr>
            <a:endParaRPr sz="300" dirty="0">
              <a:latin typeface="Arial"/>
              <a:ea typeface="Arial"/>
              <a:cs typeface="Arial"/>
            </a:endParaRPr>
          </a:p>
          <a:p>
            <a:pPr marL="330200" indent="-203200" algn="l" rtl="0" eaLnBrk="0">
              <a:lnSpc>
                <a:spcPct val="92000"/>
              </a:lnSpc>
              <a:spcBef>
                <a:spcPts val="1"/>
              </a:spcBef>
              <a:tabLst/>
            </a:pPr>
            <a:r>
              <a:rPr sz="1000" kern="0" spc="-1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220V±10%50Hz</a:t>
            </a:r>
            <a:r>
              <a:rPr sz="1000" kern="0" spc="1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 </a:t>
            </a:r>
            <a:r>
              <a:rPr sz="1300" kern="0" spc="-1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/150W</a:t>
            </a:r>
            <a:endParaRPr sz="1300" dirty="0">
              <a:latin typeface="SimSun"/>
              <a:ea typeface="SimSun"/>
              <a:cs typeface="SimSun"/>
            </a:endParaRPr>
          </a:p>
        </p:txBody>
      </p:sp>
      <p:sp>
        <p:nvSpPr>
          <p:cNvPr id="560" name="textbox 560"/>
          <p:cNvSpPr/>
          <p:nvPr/>
        </p:nvSpPr>
        <p:spPr>
          <a:xfrm>
            <a:off x="1901825" y="5867511"/>
            <a:ext cx="835660" cy="19024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78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4604" algn="l" rtl="0" eaLnBrk="0">
              <a:lnSpc>
                <a:spcPct val="81000"/>
              </a:lnSpc>
              <a:tabLst/>
            </a:pPr>
            <a:r>
              <a:rPr sz="1200" b="1" kern="0" spc="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Purity</a:t>
            </a:r>
            <a:r>
              <a:rPr sz="1200" b="1" kern="0" spc="10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.</a:t>
            </a:r>
            <a:endParaRPr sz="1200" dirty="0">
              <a:latin typeface="SimSun"/>
              <a:ea typeface="SimSun"/>
              <a:cs typeface="SimSun"/>
            </a:endParaRPr>
          </a:p>
          <a:p>
            <a:pPr marL="12700" algn="l" rtl="0" eaLnBrk="0">
              <a:lnSpc>
                <a:spcPct val="83000"/>
              </a:lnSpc>
              <a:spcBef>
                <a:spcPts val="793"/>
              </a:spcBef>
              <a:tabLst/>
            </a:pPr>
            <a:r>
              <a:rPr sz="800" kern="0" spc="-1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Output Flow</a:t>
            </a:r>
            <a:endParaRPr sz="800" dirty="0">
              <a:latin typeface="SimSun"/>
              <a:ea typeface="SimSun"/>
              <a:cs typeface="SimSun"/>
            </a:endParaRPr>
          </a:p>
          <a:p>
            <a:pPr marL="12700" algn="l" rtl="0" eaLnBrk="0">
              <a:lnSpc>
                <a:spcPts val="1032"/>
              </a:lnSpc>
              <a:tabLst/>
            </a:pPr>
            <a:r>
              <a:rPr sz="800" kern="0" spc="-1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Rate:</a:t>
            </a:r>
            <a:endParaRPr sz="800" dirty="0">
              <a:latin typeface="SimSun"/>
              <a:ea typeface="SimSun"/>
              <a:cs typeface="SimSun"/>
            </a:endParaRPr>
          </a:p>
          <a:p>
            <a:pPr marL="12700" algn="l" rtl="0" eaLnBrk="0">
              <a:lnSpc>
                <a:spcPct val="78000"/>
              </a:lnSpc>
              <a:spcBef>
                <a:spcPts val="598"/>
              </a:spcBef>
              <a:tabLst/>
            </a:pPr>
            <a:r>
              <a:rPr sz="800" kern="0" spc="-1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Output</a:t>
            </a:r>
            <a:endParaRPr sz="800" dirty="0">
              <a:latin typeface="SimSun"/>
              <a:ea typeface="SimSun"/>
              <a:cs typeface="SimSun"/>
            </a:endParaRPr>
          </a:p>
          <a:p>
            <a:pPr marL="12700" algn="l" rtl="0" eaLnBrk="0">
              <a:lnSpc>
                <a:spcPct val="78000"/>
              </a:lnSpc>
              <a:spcBef>
                <a:spcPts val="204"/>
              </a:spcBef>
              <a:tabLst/>
            </a:pPr>
            <a:r>
              <a:rPr sz="800" kern="0" spc="-1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Pressure:</a:t>
            </a:r>
            <a:endParaRPr sz="800" dirty="0">
              <a:latin typeface="SimSun"/>
              <a:ea typeface="SimSun"/>
              <a:cs typeface="SimSun"/>
            </a:endParaRPr>
          </a:p>
          <a:p>
            <a:pPr marL="12700" algn="l" rtl="0" eaLnBrk="0">
              <a:lnSpc>
                <a:spcPct val="83000"/>
              </a:lnSpc>
              <a:spcBef>
                <a:spcPts val="471"/>
              </a:spcBef>
              <a:tabLst/>
            </a:pPr>
            <a:r>
              <a:rPr sz="800" kern="0" spc="-1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Display</a:t>
            </a:r>
            <a:endParaRPr sz="800" dirty="0">
              <a:latin typeface="SimSun"/>
              <a:ea typeface="SimSun"/>
              <a:cs typeface="SimSun"/>
            </a:endParaRPr>
          </a:p>
          <a:p>
            <a:pPr marL="12700" algn="l" rtl="0" eaLnBrk="0">
              <a:lnSpc>
                <a:spcPts val="1147"/>
              </a:lnSpc>
              <a:tabLst/>
            </a:pPr>
            <a:r>
              <a:rPr sz="800" kern="0" spc="-1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mode:</a:t>
            </a:r>
            <a:endParaRPr sz="800" dirty="0">
              <a:latin typeface="SimSun"/>
              <a:ea typeface="SimSun"/>
              <a:cs typeface="SimSun"/>
            </a:endParaRPr>
          </a:p>
          <a:p>
            <a:pPr marL="13970" algn="l" rtl="0" eaLnBrk="0">
              <a:lnSpc>
                <a:spcPct val="94000"/>
              </a:lnSpc>
              <a:spcBef>
                <a:spcPts val="266"/>
              </a:spcBef>
              <a:tabLst/>
            </a:pPr>
            <a:r>
              <a:rPr sz="800" b="1" kern="0" spc="-1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Water</a:t>
            </a:r>
            <a:r>
              <a:rPr sz="800" kern="0" spc="-1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800" b="1" kern="0" spc="-1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Quality</a:t>
            </a:r>
            <a:r>
              <a:rPr sz="800" kern="0" spc="1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  </a:t>
            </a:r>
            <a:r>
              <a:rPr sz="800" b="1" kern="0" spc="-1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Requirements:</a:t>
            </a:r>
            <a:endParaRPr sz="800" dirty="0">
              <a:latin typeface="SimSun"/>
              <a:ea typeface="SimSun"/>
              <a:cs typeface="SimSun"/>
            </a:endParaRPr>
          </a:p>
          <a:p>
            <a:pPr marL="13970" algn="l" rtl="0" eaLnBrk="0">
              <a:lnSpc>
                <a:spcPct val="92000"/>
              </a:lnSpc>
              <a:spcBef>
                <a:spcPts val="420"/>
              </a:spcBef>
              <a:tabLst/>
            </a:pPr>
            <a:r>
              <a:rPr sz="800" b="1" kern="0" spc="-1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Chromatography</a:t>
            </a:r>
            <a:endParaRPr sz="800" dirty="0">
              <a:latin typeface="SimSun"/>
              <a:ea typeface="SimSun"/>
              <a:cs typeface="SimSun"/>
            </a:endParaRPr>
          </a:p>
          <a:p>
            <a:pPr marL="13334" algn="l" rtl="0" eaLnBrk="0">
              <a:lnSpc>
                <a:spcPct val="83000"/>
              </a:lnSpc>
              <a:spcBef>
                <a:spcPts val="92"/>
              </a:spcBef>
              <a:tabLst/>
            </a:pPr>
            <a:r>
              <a:rPr sz="700" b="1" kern="0" spc="-3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Connection</a:t>
            </a:r>
            <a:r>
              <a:rPr sz="700" kern="0" spc="-4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700" b="1" kern="0" spc="-4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Quantity</a:t>
            </a:r>
            <a:r>
              <a:rPr sz="700" kern="0" spc="-4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.</a:t>
            </a:r>
            <a:endParaRPr sz="7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3970" algn="l" rtl="0" eaLnBrk="0">
              <a:lnSpc>
                <a:spcPct val="92000"/>
              </a:lnSpc>
              <a:spcBef>
                <a:spcPts val="4"/>
              </a:spcBef>
              <a:tabLst/>
            </a:pPr>
            <a:r>
              <a:rPr sz="800" b="1" kern="0" spc="-1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Voltage/Power</a:t>
            </a:r>
            <a:r>
              <a:rPr sz="800" kern="0" spc="-1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.</a:t>
            </a:r>
            <a:endParaRPr sz="800" dirty="0">
              <a:latin typeface="SimSun"/>
              <a:ea typeface="SimSun"/>
              <a:cs typeface="SimSun"/>
            </a:endParaRPr>
          </a:p>
        </p:txBody>
      </p:sp>
      <p:grpSp>
        <p:nvGrpSpPr>
          <p:cNvPr id="36" name="group 36"/>
          <p:cNvGrpSpPr/>
          <p:nvPr/>
        </p:nvGrpSpPr>
        <p:grpSpPr>
          <a:xfrm rot="21600000">
            <a:off x="4340225" y="5727700"/>
            <a:ext cx="654050" cy="1219200"/>
            <a:chOff x="0" y="0"/>
            <a:chExt cx="654050" cy="1219200"/>
          </a:xfrm>
        </p:grpSpPr>
        <p:pic>
          <p:nvPicPr>
            <p:cNvPr id="562" name="picture 56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654050" cy="1219200"/>
            </a:xfrm>
            <a:prstGeom prst="rect">
              <a:avLst/>
            </a:prstGeom>
          </p:spPr>
        </p:pic>
        <p:sp>
          <p:nvSpPr>
            <p:cNvPr id="564" name="textbox 564"/>
            <p:cNvSpPr/>
            <p:nvPr/>
          </p:nvSpPr>
          <p:spPr>
            <a:xfrm>
              <a:off x="107950" y="216051"/>
              <a:ext cx="450850" cy="96202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4355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266700" algn="l" rtl="0" eaLnBrk="0">
                <a:lnSpc>
                  <a:spcPct val="71000"/>
                </a:lnSpc>
                <a:tabLst/>
              </a:pPr>
              <a:r>
                <a:rPr sz="800" kern="0" spc="-30" dirty="0">
                  <a:solidFill>
                    <a:srgbClr val="602030">
                      <a:alpha val="100000"/>
                    </a:srgbClr>
                  </a:solidFill>
                  <a:latin typeface="Times New Roman"/>
                  <a:ea typeface="Times New Roman"/>
                  <a:cs typeface="Times New Roman"/>
                </a:rPr>
                <a:t>12</a:t>
              </a:r>
              <a:endParaRPr sz="800" dirty="0">
                <a:latin typeface="Times New Roman"/>
                <a:ea typeface="Times New Roman"/>
                <a:cs typeface="Times New Roman"/>
              </a:endParaRPr>
            </a:p>
            <a:p>
              <a:pPr marL="101600" algn="l" rtl="0" eaLnBrk="0">
                <a:lnSpc>
                  <a:spcPts val="1165"/>
                </a:lnSpc>
                <a:tabLst/>
              </a:pPr>
              <a:r>
                <a:rPr sz="900" kern="0" spc="-10" dirty="0">
                  <a:solidFill>
                    <a:srgbClr val="20506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…</a:t>
              </a:r>
              <a:r>
                <a:rPr sz="900" kern="0" spc="-10" dirty="0">
                  <a:solidFill>
                    <a:srgbClr val="203080">
                      <a:alpha val="100000"/>
                    </a:srgbClr>
                  </a:solidFill>
                  <a:latin typeface="Times New Roman"/>
                  <a:ea typeface="Times New Roman"/>
                  <a:cs typeface="Times New Roman"/>
                </a:rPr>
                <a:t>1</a:t>
              </a:r>
              <a:r>
                <a:rPr sz="900" kern="0" spc="-10" dirty="0">
                  <a:solidFill>
                    <a:srgbClr val="20308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.2</a:t>
              </a:r>
              <a:endParaRPr sz="900" dirty="0">
                <a:latin typeface="SimSun"/>
                <a:ea typeface="SimSun"/>
                <a:cs typeface="SimSun"/>
              </a:endParaRPr>
            </a:p>
            <a:p>
              <a:pPr marL="12700" algn="l" rtl="0" eaLnBrk="0">
                <a:lnSpc>
                  <a:spcPct val="85000"/>
                </a:lnSpc>
                <a:spcBef>
                  <a:spcPts val="32"/>
                </a:spcBef>
                <a:tabLst/>
              </a:pPr>
              <a:r>
                <a:rPr sz="900" kern="0" spc="-20" baseline="69451" dirty="0">
                  <a:solidFill>
                    <a:srgbClr val="20404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…</a:t>
              </a:r>
              <a:endParaRPr sz="900" baseline="69451" dirty="0">
                <a:latin typeface="SimSun"/>
                <a:ea typeface="SimSun"/>
                <a:cs typeface="SimSun"/>
              </a:endParaRPr>
            </a:p>
            <a:p>
              <a:pPr algn="l" rtl="0" eaLnBrk="0">
                <a:lnSpc>
                  <a:spcPct val="111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12700" algn="l" rtl="0" eaLnBrk="0">
                <a:lnSpc>
                  <a:spcPct val="97000"/>
                </a:lnSpc>
                <a:spcBef>
                  <a:spcPts val="182"/>
                </a:spcBef>
                <a:tabLst/>
              </a:pPr>
              <a:r>
                <a:rPr sz="600" kern="0" spc="-40" dirty="0">
                  <a:solidFill>
                    <a:srgbClr val="2060A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选</a:t>
              </a:r>
              <a:r>
                <a:rPr sz="600" kern="0" spc="140" dirty="0">
                  <a:solidFill>
                    <a:srgbClr val="2060A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 </a:t>
              </a:r>
              <a:r>
                <a:rPr sz="600" kern="0" spc="-40" dirty="0">
                  <a:solidFill>
                    <a:srgbClr val="2060A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…</a:t>
              </a:r>
              <a:r>
                <a:rPr sz="600" kern="0" spc="100" dirty="0">
                  <a:solidFill>
                    <a:srgbClr val="2060A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 </a:t>
              </a:r>
              <a:r>
                <a:rPr sz="600" kern="0" spc="-40" dirty="0">
                  <a:solidFill>
                    <a:srgbClr val="2060A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△</a:t>
              </a:r>
              <a:endParaRPr sz="600" dirty="0">
                <a:latin typeface="SimSun"/>
                <a:ea typeface="SimSun"/>
                <a:cs typeface="SimSun"/>
              </a:endParaRPr>
            </a:p>
            <a:p>
              <a:pPr marL="12700" algn="l" rtl="0" eaLnBrk="0">
                <a:lnSpc>
                  <a:spcPts val="519"/>
                </a:lnSpc>
                <a:spcBef>
                  <a:spcPts val="237"/>
                </a:spcBef>
                <a:tabLst/>
              </a:pPr>
              <a:r>
                <a:rPr sz="400" kern="0" spc="10" dirty="0">
                  <a:solidFill>
                    <a:srgbClr val="106080">
                      <a:alpha val="100000"/>
                    </a:srgbClr>
                  </a:solidFill>
                  <a:latin typeface="SimHei"/>
                  <a:ea typeface="SimHei"/>
                  <a:cs typeface="SimHei"/>
                </a:rPr>
                <a:t>匪</a:t>
              </a:r>
              <a:r>
                <a:rPr sz="400" kern="0" spc="20" dirty="0">
                  <a:solidFill>
                    <a:srgbClr val="106080">
                      <a:alpha val="100000"/>
                    </a:srgbClr>
                  </a:solidFill>
                  <a:latin typeface="SimHei"/>
                  <a:ea typeface="SimHei"/>
                  <a:cs typeface="SimHei"/>
                </a:rPr>
                <a:t>         </a:t>
              </a:r>
              <a:r>
                <a:rPr sz="400" kern="0" spc="10" dirty="0">
                  <a:solidFill>
                    <a:srgbClr val="000000">
                      <a:alpha val="100000"/>
                    </a:srgbClr>
                  </a:solidFill>
                  <a:latin typeface="Times New Roman"/>
                  <a:ea typeface="Times New Roman"/>
                  <a:cs typeface="Times New Roman"/>
                </a:rPr>
                <a:t>A857</a:t>
              </a:r>
              <a:endParaRPr sz="400" dirty="0">
                <a:latin typeface="Times New Roman"/>
                <a:ea typeface="Times New Roman"/>
                <a:cs typeface="Times New Roman"/>
              </a:endParaRPr>
            </a:p>
            <a:p>
              <a:pPr marL="114300" indent="-101600" algn="l" rtl="0" eaLnBrk="0">
                <a:lnSpc>
                  <a:spcPct val="107000"/>
                </a:lnSpc>
                <a:spcBef>
                  <a:spcPts val="3"/>
                </a:spcBef>
                <a:tabLst/>
              </a:pPr>
              <a:r>
                <a:rPr sz="900" kern="0" spc="-20" dirty="0">
                  <a:solidFill>
                    <a:srgbClr val="20709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A</a:t>
              </a:r>
              <a:r>
                <a:rPr sz="900" kern="0" spc="-110" dirty="0">
                  <a:solidFill>
                    <a:srgbClr val="20709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900" kern="0" spc="-20" dirty="0">
                  <a:solidFill>
                    <a:srgbClr val="20304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…</a:t>
              </a:r>
              <a:r>
                <a:rPr sz="900" kern="0" spc="30" dirty="0">
                  <a:solidFill>
                    <a:srgbClr val="20304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  </a:t>
              </a:r>
              <a:r>
                <a:rPr sz="900" kern="0" spc="-20" baseline="5787" dirty="0">
                  <a:solidFill>
                    <a:srgbClr val="000000">
                      <a:alpha val="100000"/>
                    </a:srgbClr>
                  </a:solidFill>
                  <a:latin typeface="Times New Roman"/>
                  <a:ea typeface="Times New Roman"/>
                  <a:cs typeface="Times New Roman"/>
                </a:rPr>
                <a:t>E²</a:t>
              </a:r>
              <a:r>
                <a:rPr sz="500" kern="0" spc="0" dirty="0">
                  <a:solidFill>
                    <a:srgbClr val="000000">
                      <a:alpha val="100000"/>
                    </a:srgbClr>
                  </a:solidFill>
                  <a:latin typeface="Times New Roman"/>
                  <a:ea typeface="Times New Roman"/>
                  <a:cs typeface="Times New Roman"/>
                </a:rPr>
                <a:t>   </a:t>
              </a:r>
              <a:r>
                <a:rPr sz="600" kern="0" spc="-10" dirty="0">
                  <a:solidFill>
                    <a:srgbClr val="000000">
                      <a:alpha val="100000"/>
                    </a:srgbClr>
                  </a:solidFill>
                  <a:latin typeface="SimHei"/>
                  <a:ea typeface="SimHei"/>
                  <a:cs typeface="SimHei"/>
                </a:rPr>
                <a:t>田</a:t>
              </a:r>
              <a:endParaRPr sz="600" dirty="0">
                <a:latin typeface="SimHei"/>
                <a:ea typeface="SimHei"/>
                <a:cs typeface="SimHei"/>
              </a:endParaRPr>
            </a:p>
          </p:txBody>
        </p:sp>
        <p:pic>
          <p:nvPicPr>
            <p:cNvPr id="566" name="picture 56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200494" y="480288"/>
              <a:ext cx="168326" cy="200990"/>
            </a:xfrm>
            <a:prstGeom prst="rect">
              <a:avLst/>
            </a:prstGeom>
          </p:spPr>
        </p:pic>
      </p:grpSp>
      <p:grpSp>
        <p:nvGrpSpPr>
          <p:cNvPr id="38" name="group 38"/>
          <p:cNvGrpSpPr/>
          <p:nvPr/>
        </p:nvGrpSpPr>
        <p:grpSpPr>
          <a:xfrm rot="21600000">
            <a:off x="1933575" y="4762500"/>
            <a:ext cx="1860550" cy="387350"/>
            <a:chOff x="0" y="0"/>
            <a:chExt cx="1860550" cy="387350"/>
          </a:xfrm>
        </p:grpSpPr>
        <p:pic>
          <p:nvPicPr>
            <p:cNvPr id="568" name="picture 56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0" y="0"/>
              <a:ext cx="1860550" cy="387350"/>
            </a:xfrm>
            <a:prstGeom prst="rect">
              <a:avLst/>
            </a:prstGeom>
          </p:spPr>
        </p:pic>
        <p:sp>
          <p:nvSpPr>
            <p:cNvPr id="570" name="textbox 570"/>
            <p:cNvSpPr/>
            <p:nvPr/>
          </p:nvSpPr>
          <p:spPr>
            <a:xfrm>
              <a:off x="-12700" y="-12700"/>
              <a:ext cx="1885950" cy="47116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5000"/>
                </a:lnSpc>
                <a:tabLst/>
              </a:pPr>
              <a:endParaRPr sz="800" dirty="0">
                <a:latin typeface="Arial"/>
                <a:ea typeface="Arial"/>
                <a:cs typeface="Arial"/>
              </a:endParaRPr>
            </a:p>
            <a:p>
              <a:pPr marL="215900" algn="l" rtl="0" eaLnBrk="0">
                <a:lnSpc>
                  <a:spcPct val="81000"/>
                </a:lnSpc>
                <a:spcBef>
                  <a:spcPts val="4"/>
                </a:spcBef>
                <a:tabLst/>
              </a:pPr>
              <a:r>
                <a:rPr sz="2000" b="1" kern="0" spc="-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LC-LGH-300</a:t>
              </a:r>
              <a:endParaRPr sz="2000" dirty="0"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572" name="textbox 572"/>
          <p:cNvSpPr/>
          <p:nvPr/>
        </p:nvSpPr>
        <p:spPr>
          <a:xfrm>
            <a:off x="1990725" y="5276774"/>
            <a:ext cx="1623060" cy="1435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5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6000"/>
              </a:lnSpc>
              <a:tabLst/>
            </a:pP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Cold</a:t>
            </a:r>
            <a:r>
              <a:rPr sz="9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Dry</a:t>
            </a:r>
            <a:r>
              <a:rPr sz="9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Hydrogen Gen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erator</a:t>
            </a:r>
            <a:endParaRPr sz="900" dirty="0">
              <a:latin typeface="Arial"/>
              <a:ea typeface="Arial"/>
              <a:cs typeface="Arial"/>
            </a:endParaRPr>
          </a:p>
        </p:txBody>
      </p:sp>
      <p:pic>
        <p:nvPicPr>
          <p:cNvPr id="574" name="picture 57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5597525" y="7372350"/>
            <a:ext cx="247650" cy="381000"/>
          </a:xfrm>
          <a:prstGeom prst="rect">
            <a:avLst/>
          </a:prstGeom>
        </p:spPr>
      </p:pic>
      <p:grpSp>
        <p:nvGrpSpPr>
          <p:cNvPr id="40" name="group 40"/>
          <p:cNvGrpSpPr/>
          <p:nvPr/>
        </p:nvGrpSpPr>
        <p:grpSpPr>
          <a:xfrm rot="21600000">
            <a:off x="5616575" y="5448300"/>
            <a:ext cx="234950" cy="374650"/>
            <a:chOff x="0" y="0"/>
            <a:chExt cx="234950" cy="374650"/>
          </a:xfrm>
        </p:grpSpPr>
        <p:pic>
          <p:nvPicPr>
            <p:cNvPr id="576" name="picture 576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21600000">
              <a:off x="0" y="0"/>
              <a:ext cx="234950" cy="374650"/>
            </a:xfrm>
            <a:prstGeom prst="rect">
              <a:avLst/>
            </a:prstGeom>
          </p:spPr>
        </p:pic>
        <p:sp>
          <p:nvSpPr>
            <p:cNvPr id="578" name="textbox 578"/>
            <p:cNvSpPr/>
            <p:nvPr/>
          </p:nvSpPr>
          <p:spPr>
            <a:xfrm>
              <a:off x="-12700" y="-12700"/>
              <a:ext cx="260350" cy="40005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5000"/>
                </a:lnSpc>
                <a:tabLst/>
              </a:pPr>
              <a:endParaRPr sz="300" dirty="0">
                <a:latin typeface="Arial"/>
                <a:ea typeface="Arial"/>
                <a:cs typeface="Arial"/>
              </a:endParaRPr>
            </a:p>
            <a:p>
              <a:pPr marL="31750" algn="l" rtl="0" eaLnBrk="0">
                <a:lnSpc>
                  <a:spcPts val="253"/>
                </a:lnSpc>
                <a:spcBef>
                  <a:spcPts val="3"/>
                </a:spcBef>
                <a:tabLst/>
              </a:pPr>
              <a:r>
                <a:rPr sz="200" kern="0" spc="20" dirty="0">
                  <a:solidFill>
                    <a:srgbClr val="000000">
                      <a:alpha val="100000"/>
                    </a:srgbClr>
                  </a:solidFill>
                  <a:latin typeface="SimHei"/>
                  <a:ea typeface="SimHei"/>
                  <a:cs typeface="SimHei"/>
                </a:rPr>
                <a:t>空</a:t>
              </a:r>
              <a:endParaRPr sz="200" dirty="0">
                <a:latin typeface="SimHei"/>
                <a:ea typeface="SimHei"/>
                <a:cs typeface="SimHei"/>
              </a:endParaRPr>
            </a:p>
          </p:txBody>
        </p:sp>
      </p:grpSp>
      <p:sp>
        <p:nvSpPr>
          <p:cNvPr id="580" name="textbox 580"/>
          <p:cNvSpPr/>
          <p:nvPr/>
        </p:nvSpPr>
        <p:spPr>
          <a:xfrm>
            <a:off x="4448175" y="6244031"/>
            <a:ext cx="333375" cy="2076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ts val="1434"/>
              </a:lnSpc>
              <a:tabLst/>
            </a:pPr>
            <a:r>
              <a:rPr sz="1000" kern="0" spc="-30" dirty="0">
                <a:solidFill>
                  <a:srgbClr val="3080A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2</a:t>
            </a:r>
            <a:r>
              <a:rPr sz="1000" kern="0" spc="70" dirty="0">
                <a:solidFill>
                  <a:srgbClr val="3080A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 </a:t>
            </a:r>
            <a:r>
              <a:rPr sz="1000" kern="0" spc="-30" dirty="0">
                <a:solidFill>
                  <a:srgbClr val="30506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△</a:t>
            </a:r>
            <a:endParaRPr sz="1000" dirty="0">
              <a:latin typeface="SimSun"/>
              <a:ea typeface="SimSun"/>
              <a:cs typeface="SimSun"/>
            </a:endParaRPr>
          </a:p>
        </p:txBody>
      </p:sp>
      <p:sp>
        <p:nvSpPr>
          <p:cNvPr id="582" name="textbox 582"/>
          <p:cNvSpPr/>
          <p:nvPr/>
        </p:nvSpPr>
        <p:spPr>
          <a:xfrm>
            <a:off x="6429375" y="5402605"/>
            <a:ext cx="60325" cy="952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1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6000"/>
              </a:lnSpc>
              <a:tabLst/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5</a:t>
            </a:r>
            <a:endParaRPr sz="600" dirty="0">
              <a:latin typeface="Times New Roman"/>
              <a:ea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ap:Properties xmlns:vt="http://schemas.openxmlformats.org/officeDocument/2006/docPropsVTypes" xmlns:ap="http://schemas.openxmlformats.org/officeDocument/2006/extended-properties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2025-09-20T12:07:21Z</dcterms:creat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wqlLaW5nc29mdCBQREYgdG8gV1BTIDExMEI</vt:lpwstr>
  </property>
  <property fmtid="{D5CDD505-2E9C-101B-9397-08002B2CF9AE}" pid="3" name="Created">
    <vt:filetime>2025-09-20T12:07:27</vt:filetime>
  </property>
  <property fmtid="{D5CDD505-2E9C-101B-9397-08002B2CF9AE}" pid="4" name="UsrData">
    <vt:lpwstr>68ce2876c306eb001ff0cef7wl</vt:lpwstr>
  </property>
</Properties>
</file>