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7874000" cy="110109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3" Type="http://schemas.openxmlformats.org/officeDocument/2006/relationships/viewProps" Target="viewProps.xml"/><Relationship Id="rId12" Type="http://schemas.openxmlformats.org/officeDocument/2006/relationships/tableStyles" Target="tableStyles.xml"/><Relationship Id="rId11" Type="http://schemas.openxmlformats.org/officeDocument/2006/relationships/presProps" Target="presProps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97000" y="2965450"/>
            <a:ext cx="5080000" cy="5080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095500" y="4539335"/>
            <a:ext cx="3167379" cy="7924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5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77000"/>
              </a:lnSpc>
              <a:tabLst/>
            </a:pPr>
            <a:r>
              <a:rPr sz="2800" b="1" kern="0" spc="-30" dirty="0">
                <a:solidFill>
                  <a:srgbClr val="2070E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P60</a:t>
            </a:r>
            <a:endParaRPr sz="28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1000"/>
              </a:lnSpc>
              <a:spcBef>
                <a:spcPts val="1174"/>
              </a:spcBef>
              <a:tabLst/>
            </a:pPr>
            <a:r>
              <a:rPr sz="1000" kern="0" spc="-1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Three</a:t>
            </a:r>
            <a:r>
              <a:rPr sz="1000" kern="0" spc="-4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10" dirty="0">
                <a:solidFill>
                  <a:srgbClr val="303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-Stage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1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000" kern="0" spc="-1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Purification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1524000" y="3091941"/>
            <a:ext cx="2533650" cy="425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850" rIns="0" bIns="0"/>
          <a:lstStyle/>
          <a:p>
            <a:pPr marL="12700" indent="6350" algn="l" rtl="0" eaLnBrk="0">
              <a:lnSpc>
                <a:spcPct val="90000"/>
              </a:lnSpc>
              <a:spcBef>
                <a:spcPts val="7"/>
              </a:spcBef>
              <a:tabLst/>
            </a:pPr>
            <a:r>
              <a:rPr sz="15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Purity Assurance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Multi-Level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Protection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1841500" y="3727450"/>
            <a:ext cx="1530350" cy="444500"/>
          </a:xfrm>
          <a:prstGeom prst="rect">
            <a:avLst/>
          </a:prstGeom>
          <a:solidFill>
            <a:srgbClr val="E3E6E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92100" algn="l" rtl="0" eaLnBrk="0">
              <a:lnSpc>
                <a:spcPct val="82000"/>
              </a:lnSpc>
              <a:spcBef>
                <a:spcPts val="3"/>
              </a:spcBef>
              <a:tabLst/>
            </a:pPr>
            <a:r>
              <a:rPr sz="1500" b="1" kern="0" spc="-7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 Section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1797050" y="6191250"/>
            <a:ext cx="1530350" cy="444500"/>
          </a:xfrm>
          <a:prstGeom prst="rect">
            <a:avLst/>
          </a:prstGeom>
          <a:solidFill>
            <a:srgbClr val="D9DDE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292100" algn="l" rtl="0" eaLnBrk="0">
              <a:lnSpc>
                <a:spcPct val="84000"/>
              </a:lnSpc>
              <a:spcBef>
                <a:spcPts val="3"/>
              </a:spcBef>
              <a:tabLst/>
            </a:pPr>
            <a:r>
              <a:rPr sz="900" b="1" kern="0" spc="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Two</a:t>
            </a:r>
            <a:r>
              <a:rPr sz="900" b="1" kern="0" spc="4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900" b="1" kern="0" spc="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stage</a:t>
            </a:r>
            <a:r>
              <a:rPr sz="900" b="1" kern="0" spc="4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endParaRPr sz="900" dirty="0">
              <a:latin typeface="Arial"/>
              <a:ea typeface="Arial"/>
              <a:cs typeface="Arial"/>
            </a:endParaRPr>
          </a:p>
          <a:p>
            <a:pPr marL="285750" algn="l" rtl="0" eaLnBrk="0">
              <a:lnSpc>
                <a:spcPts val="1338"/>
              </a:lnSpc>
              <a:tabLst/>
            </a:pPr>
            <a:r>
              <a:rPr sz="1000" kern="0" spc="-1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stabilization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1816100" y="7321550"/>
            <a:ext cx="1530350" cy="444500"/>
          </a:xfrm>
          <a:prstGeom prst="rect">
            <a:avLst/>
          </a:prstGeom>
          <a:solidFill>
            <a:srgbClr val="D7DCE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3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292100" algn="l" rtl="0" eaLnBrk="0">
              <a:lnSpc>
                <a:spcPts val="959"/>
              </a:lnSpc>
              <a:tabLst/>
            </a:pPr>
            <a:r>
              <a:rPr sz="1300" kern="0" spc="-2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Multi-Level</a:t>
            </a:r>
            <a:endParaRPr sz="1300" dirty="0">
              <a:latin typeface="Arial"/>
              <a:ea typeface="Arial"/>
              <a:cs typeface="Arial"/>
            </a:endParaRPr>
          </a:p>
          <a:p>
            <a:pPr marL="292100" algn="l" rtl="0" eaLnBrk="0">
              <a:lnSpc>
                <a:spcPts val="1696"/>
              </a:lnSpc>
              <a:tabLst/>
            </a:pPr>
            <a:r>
              <a:rPr sz="1300" kern="0" spc="-2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Protection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5499100" y="4255769"/>
            <a:ext cx="285750" cy="198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4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Output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424"/>
              </a:lnSpc>
              <a:spcBef>
                <a:spcPts val="1"/>
              </a:spcBef>
              <a:tabLst/>
            </a:pPr>
            <a:r>
              <a:rPr sz="600" kern="0" spc="-10" dirty="0">
                <a:solidFill>
                  <a:srgbClr val="786868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pressure</a:t>
            </a:r>
            <a:endParaRPr sz="6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350000" y="3505200"/>
            <a:ext cx="127000" cy="241300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4756150" y="4293311"/>
            <a:ext cx="304165" cy="933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31"/>
              </a:lnSpc>
              <a:tabLst/>
            </a:pPr>
            <a:r>
              <a:rPr sz="400" i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N²  </a:t>
            </a:r>
            <a:r>
              <a:rPr sz="400" i="1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流量</a:t>
            </a:r>
            <a:r>
              <a:rPr sz="400" kern="0" spc="6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400" i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(mo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97000" y="2965450"/>
            <a:ext cx="5080000" cy="5080000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2019300" y="3188461"/>
            <a:ext cx="3461384" cy="11861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3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25500" algn="l" rtl="0" eaLnBrk="0">
              <a:lnSpc>
                <a:spcPct val="81000"/>
              </a:lnSpc>
              <a:tabLst/>
            </a:pPr>
            <a:r>
              <a:rPr sz="3000" b="1" kern="0" spc="-14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 display</a:t>
            </a:r>
            <a:endParaRPr sz="3000" dirty="0">
              <a:latin typeface="Arial"/>
              <a:ea typeface="Arial"/>
              <a:cs typeface="Arial"/>
            </a:endParaRPr>
          </a:p>
          <a:p>
            <a:pPr marL="361950" algn="l" rtl="0" eaLnBrk="0">
              <a:lnSpc>
                <a:spcPct val="81000"/>
              </a:lnSpc>
              <a:spcBef>
                <a:spcPts val="1721"/>
              </a:spcBef>
              <a:tabLst/>
            </a:pPr>
            <a:r>
              <a:rPr sz="1900" b="1" kern="0" spc="-6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Dual-pressure Scale Gau</a:t>
            </a:r>
            <a:r>
              <a:rPr sz="1900" b="1" kern="0" spc="-7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</a:t>
            </a:r>
            <a:endParaRPr sz="1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Display,Right-side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Gauge,Real-time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Monitoring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2546350" y="5617870"/>
            <a:ext cx="1894204" cy="17386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8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644650" algn="l" rtl="0" eaLnBrk="0">
              <a:lnSpc>
                <a:spcPct val="88000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Venting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5400" algn="l" rtl="0" eaLnBrk="0">
              <a:lnSpc>
                <a:spcPct val="87000"/>
              </a:lnSpc>
              <a:spcBef>
                <a:spcPts val="156"/>
              </a:spcBef>
              <a:tabLst/>
            </a:pP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NWave</a:t>
            </a: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0000"/>
              </a:lnSpc>
              <a:spcBef>
                <a:spcPts val="163"/>
              </a:spcBef>
              <a:tabLst/>
            </a:pPr>
            <a:r>
              <a:rPr sz="800" kern="0" spc="10" baseline="6511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Quantity(ms)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200" kern="0" spc="10" baseline="-43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outoutpeso</a:t>
            </a:r>
            <a:r>
              <a:rPr sz="1200" kern="0" spc="0" baseline="-43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Sell</a:t>
            </a:r>
            <a:endParaRPr sz="500" dirty="0">
              <a:latin typeface="Arial"/>
              <a:ea typeface="Arial"/>
              <a:cs typeface="Arial"/>
            </a:endParaRPr>
          </a:p>
          <a:p>
            <a:pPr marL="1358900" algn="l" rtl="0" eaLnBrk="0">
              <a:lnSpc>
                <a:spcPct val="88000"/>
              </a:lnSpc>
              <a:spcBef>
                <a:spcPts val="2"/>
              </a:spcBef>
              <a:tabLst/>
            </a:pPr>
            <a:r>
              <a:rPr sz="800" kern="0" spc="-10" baseline="-651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Leili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600" i="1" kern="0" spc="-10" baseline="8681" dirty="0">
                <a:solidFill>
                  <a:srgbClr val="6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</a:t>
            </a:r>
            <a:r>
              <a:rPr sz="300" i="1" kern="0" spc="-10" dirty="0">
                <a:solidFill>
                  <a:srgbClr val="6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600" i="1" kern="0" spc="-10" baseline="8681" dirty="0">
                <a:solidFill>
                  <a:srgbClr val="60506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工作</a:t>
            </a:r>
            <a:r>
              <a:rPr sz="600" i="1" kern="0" spc="-20" baseline="8681" dirty="0">
                <a:solidFill>
                  <a:srgbClr val="60506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指示</a:t>
            </a:r>
            <a:endParaRPr sz="600" baseline="8681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598294" algn="l" rtl="0" eaLnBrk="0">
              <a:lnSpc>
                <a:spcPts val="1089"/>
              </a:lnSpc>
              <a:spcBef>
                <a:spcPts val="1"/>
              </a:spcBef>
              <a:tabLst/>
            </a:pPr>
            <a:r>
              <a:rPr sz="900" i="1" kern="0" spc="-5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最大</a:t>
            </a:r>
            <a:endParaRPr sz="900" dirty="0">
              <a:latin typeface="FangSong"/>
              <a:ea typeface="FangSong"/>
              <a:cs typeface="FangSong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1784350" y="4715331"/>
            <a:ext cx="1013460" cy="11410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18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84150" algn="l" rtl="0" eaLnBrk="0">
              <a:lnSpc>
                <a:spcPct val="89000"/>
              </a:lnSpc>
              <a:tabLst/>
            </a:pPr>
            <a:r>
              <a:rPr sz="5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N2    </a:t>
            </a:r>
            <a:r>
              <a:rPr sz="5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Flow</a:t>
            </a: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5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Rate</a:t>
            </a:r>
            <a:r>
              <a:rPr sz="5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5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5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5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r>
              <a:rPr sz="5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4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6200" b="1" kern="0" spc="-40" dirty="0">
                <a:solidFill>
                  <a:srgbClr val="2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26</a:t>
            </a:r>
            <a:endParaRPr sz="6200" dirty="0">
              <a:latin typeface="Arial"/>
              <a:ea typeface="Arial"/>
              <a:cs typeface="Arial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5670550" y="4684490"/>
            <a:ext cx="417194" cy="2146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7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5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Ar Operation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spcBef>
                <a:spcPts val="1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ndicator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3302000" y="4665231"/>
            <a:ext cx="325754" cy="1949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274" rIns="0" bIns="0"/>
          <a:lstStyle/>
          <a:p>
            <a:pPr marL="12700" indent="6350" algn="l" rtl="0" eaLnBrk="0">
              <a:lnSpc>
                <a:spcPct val="119000"/>
              </a:lnSpc>
              <a:spcBef>
                <a:spcPts val="2"/>
              </a:spcBef>
              <a:tabLst/>
            </a:pPr>
            <a:r>
              <a:rPr sz="500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N2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  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4838700" y="4716031"/>
            <a:ext cx="278129" cy="939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48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AiOuput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97000" y="2965450"/>
            <a:ext cx="5080000" cy="5080000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1733550" y="3334588"/>
            <a:ext cx="4074795" cy="9359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2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tabLst/>
            </a:pPr>
            <a:r>
              <a:rPr sz="2000" b="1" kern="0" spc="-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 </a:t>
            </a:r>
            <a:r>
              <a:rPr sz="2000" b="1" kern="0" spc="-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 operate and energy-efficien</a:t>
            </a:r>
            <a:r>
              <a:rPr sz="20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2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31800" indent="-101600" algn="l" rtl="0" eaLnBrk="0">
              <a:lnSpc>
                <a:spcPct val="102000"/>
              </a:lnSpc>
              <a:spcBef>
                <a:spcPts val="308"/>
              </a:spcBef>
              <a:tabLst/>
            </a:pP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 turn on the power switch </a:t>
            </a:r>
            <a:r>
              <a:rPr sz="10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 produce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gas,which</a:t>
            </a:r>
            <a:r>
              <a:rPr sz="10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0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efficient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 energy-saving compared to traditional gas sources.Just</a:t>
            </a:r>
            <a:r>
              <a:rPr sz="10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add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447800" algn="l" rtl="0" eaLnBrk="0">
              <a:lnSpc>
                <a:spcPct val="90000"/>
              </a:lnSpc>
              <a:spcBef>
                <a:spcPts val="60"/>
              </a:spcBef>
              <a:tabLst/>
            </a:pP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distilled water for daily u</a:t>
            </a: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se.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4368800" y="5007343"/>
            <a:ext cx="828039" cy="492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5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54000" algn="l" rtl="0" eaLnBrk="0">
              <a:lnSpc>
                <a:spcPct val="79000"/>
              </a:lnSpc>
              <a:tabLst/>
            </a:pPr>
            <a:r>
              <a:rPr sz="4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    Output</a:t>
            </a:r>
            <a:r>
              <a:rPr sz="4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4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</a:t>
            </a:r>
            <a:r>
              <a:rPr sz="4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sure</a:t>
            </a: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2"/>
              </a:spcBef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险地出压力</a:t>
            </a:r>
            <a:endParaRPr sz="300" dirty="0">
              <a:latin typeface="FangSong"/>
              <a:ea typeface="FangSong"/>
              <a:cs typeface="FangSong"/>
            </a:endParaRPr>
          </a:p>
          <a:p>
            <a:pPr algn="l" rtl="0" eaLnBrk="0">
              <a:lnSpc>
                <a:spcPct val="16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4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06400" algn="l" rtl="0" eaLnBrk="0">
              <a:lnSpc>
                <a:spcPct val="97000"/>
              </a:lnSpc>
              <a:tabLst/>
            </a:pP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临2</a:t>
            </a:r>
            <a:endParaRPr sz="700" dirty="0">
              <a:latin typeface="SimHei"/>
              <a:ea typeface="SimHei"/>
              <a:cs typeface="SimHei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3733800" y="4981575"/>
            <a:ext cx="369570" cy="4584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407"/>
              </a:lnSpc>
              <a:tabLst/>
            </a:pPr>
            <a:r>
              <a:rPr sz="2500" kern="0" spc="-30" dirty="0">
                <a:solidFill>
                  <a:srgbClr val="205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26</a:t>
            </a:r>
            <a:endParaRPr sz="2500" dirty="0">
              <a:latin typeface="Arial"/>
              <a:ea typeface="Arial"/>
              <a:cs typeface="Arial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5238749" y="4937607"/>
            <a:ext cx="285750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3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5400" algn="l" rtl="0" eaLnBrk="0">
              <a:lnSpc>
                <a:spcPct val="88000"/>
              </a:lnSpc>
              <a:tabLst/>
            </a:pPr>
            <a:r>
              <a:rPr sz="4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AWorking</a:t>
            </a: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50"/>
              </a:lnSpc>
              <a:tabLst/>
            </a:pPr>
            <a:r>
              <a:rPr sz="4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Dlsplay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5333999" y="5204142"/>
            <a:ext cx="467994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13"/>
              </a:lnSpc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</a:t>
            </a:r>
            <a:r>
              <a:rPr sz="4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4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sch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5568949" y="4919776"/>
            <a:ext cx="231140" cy="99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6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97000" y="2965450"/>
            <a:ext cx="5080000" cy="5080000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3968750" y="4450524"/>
            <a:ext cx="600709" cy="4368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193" rIns="0" bIns="0"/>
          <a:lstStyle/>
          <a:p>
            <a:pPr marL="12700" indent="514350" algn="l" rtl="0" eaLnBrk="0">
              <a:lnSpc>
                <a:spcPct val="128000"/>
              </a:lnSpc>
              <a:spcBef>
                <a:spcPts val="2"/>
              </a:spcBef>
              <a:tabLst/>
            </a:pPr>
            <a:r>
              <a:rPr sz="5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监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400" i="1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Ar7</a:t>
            </a:r>
            <a:r>
              <a:rPr sz="400" i="1" kern="0" spc="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400" i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竹瓶</a:t>
            </a:r>
            <a:endParaRPr sz="4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ct val="96000"/>
              </a:lnSpc>
              <a:spcBef>
                <a:spcPts val="1"/>
              </a:spcBef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形</a:t>
            </a:r>
            <a:r>
              <a:rPr sz="400" kern="0" spc="10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彩</a:t>
            </a:r>
            <a:endParaRPr sz="400" dirty="0">
              <a:latin typeface="SimSun"/>
              <a:ea typeface="SimSun"/>
              <a:cs typeface="SimSun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2980797" y="4415282"/>
            <a:ext cx="457834" cy="523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09"/>
              </a:lnSpc>
              <a:tabLst/>
            </a:pPr>
            <a:r>
              <a:rPr sz="300" i="1" kern="0" spc="2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险输出压力</a:t>
            </a:r>
            <a:endParaRPr sz="300" dirty="0">
              <a:latin typeface="FangSong"/>
              <a:ea typeface="FangSong"/>
              <a:cs typeface="FangSong"/>
            </a:endParaRPr>
          </a:p>
          <a:p>
            <a:pPr algn="r" rtl="0" eaLnBrk="0">
              <a:lnSpc>
                <a:spcPct val="96000"/>
              </a:lnSpc>
              <a:spcBef>
                <a:spcPts val="741"/>
              </a:spcBef>
              <a:tabLst/>
            </a:pPr>
            <a:r>
              <a:rPr sz="400" i="1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N</a:t>
            </a:r>
            <a:r>
              <a:rPr sz="400" i="1" kern="0" spc="-4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产</a:t>
            </a:r>
            <a:r>
              <a:rPr sz="400" i="1" kern="0" spc="-3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气</a:t>
            </a:r>
            <a:endParaRPr sz="400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78129" algn="l" rtl="0" eaLnBrk="0">
              <a:lnSpc>
                <a:spcPct val="97000"/>
              </a:lnSpc>
              <a:spcBef>
                <a:spcPts val="1"/>
              </a:spcBef>
              <a:tabLst/>
            </a:pPr>
            <a:r>
              <a:rPr sz="400" i="1" kern="0" spc="-3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心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</a:t>
            </a:r>
            <a:r>
              <a:rPr sz="400" i="1" kern="0" spc="-3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燕</a:t>
            </a:r>
            <a:endParaRPr sz="400" dirty="0">
              <a:latin typeface="FangSong"/>
              <a:ea typeface="FangSong"/>
              <a:cs typeface="FangSong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2328931" y="4370832"/>
            <a:ext cx="442594" cy="4946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5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35889" algn="l" rtl="0" eaLnBrk="0">
              <a:lnSpc>
                <a:spcPct val="97000"/>
              </a:lnSpc>
              <a:tabLst/>
            </a:pPr>
            <a:r>
              <a:rPr sz="400" i="1" kern="0" spc="-2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按</a:t>
            </a:r>
            <a:r>
              <a:rPr sz="400" kern="0" spc="-4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</a:t>
            </a:r>
            <a:r>
              <a:rPr sz="400" i="1" kern="0" spc="-2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量</a:t>
            </a:r>
            <a:r>
              <a:rPr sz="400" kern="0" spc="-4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</a:t>
            </a:r>
            <a:r>
              <a:rPr sz="400" i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</a:t>
            </a:r>
            <a:endParaRPr sz="400" dirty="0">
              <a:latin typeface="SimSun"/>
              <a:ea typeface="SimSun"/>
              <a:cs typeface="SimSun"/>
            </a:endParaRPr>
          </a:p>
          <a:p>
            <a:pPr algn="r" rtl="0" eaLnBrk="0">
              <a:lnSpc>
                <a:spcPct val="100000"/>
              </a:lnSpc>
              <a:spcBef>
                <a:spcPts val="348"/>
              </a:spcBef>
              <a:tabLst/>
            </a:pPr>
            <a:r>
              <a:rPr sz="2400" i="1" kern="0" spc="-170" dirty="0">
                <a:solidFill>
                  <a:srgbClr val="3080D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2田</a:t>
            </a:r>
            <a:endParaRPr sz="2400" dirty="0">
              <a:latin typeface="SimHei"/>
              <a:ea typeface="SimHei"/>
              <a:cs typeface="SimHei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3619500" y="4487418"/>
            <a:ext cx="246379" cy="150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80"/>
              </a:lnSpc>
              <a:tabLst/>
            </a:pP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生力</a:t>
            </a:r>
            <a:endParaRPr sz="800" dirty="0">
              <a:latin typeface="FangSong"/>
              <a:ea typeface="FangSong"/>
              <a:cs typeface="FangSong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5714999" y="3984040"/>
            <a:ext cx="48894" cy="73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80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9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55750" y="2381250"/>
            <a:ext cx="4762500" cy="6248400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4178283" y="4166577"/>
            <a:ext cx="1337944" cy="3219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9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0000"/>
              </a:lnSpc>
              <a:tabLst/>
            </a:pP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layer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board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298450" algn="l" rtl="0" eaLnBrk="0">
              <a:lnSpc>
                <a:spcPct val="89000"/>
              </a:lnSpc>
              <a:spcBef>
                <a:spcPts val="3"/>
              </a:spcBef>
              <a:tabLst/>
            </a:pPr>
            <a:r>
              <a:rPr sz="4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MULTLAYERPLATESTRUCTL</a:t>
            </a:r>
            <a:r>
              <a:rPr sz="4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4546615" y="5567889"/>
            <a:ext cx="1042669" cy="355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6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39064" algn="l" rtl="0" eaLnBrk="0">
              <a:lnSpc>
                <a:spcPct val="103000"/>
              </a:lnSpc>
              <a:tabLst/>
            </a:pPr>
            <a:r>
              <a:rPr sz="6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efficie</a:t>
            </a:r>
            <a:r>
              <a:rPr sz="6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ncy and energy</a:t>
            </a: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saving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4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EFFIOENTANDENERGY-SAV</a:t>
            </a:r>
            <a:r>
              <a:rPr sz="4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66" name="textbox 66"/>
          <p:cNvSpPr/>
          <p:nvPr/>
        </p:nvSpPr>
        <p:spPr>
          <a:xfrm>
            <a:off x="2559034" y="7124231"/>
            <a:ext cx="1184910" cy="2787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2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Multi-level</a:t>
            </a:r>
            <a:r>
              <a:rPr sz="600" b="1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rotection</a:t>
            </a:r>
            <a:r>
              <a:rPr sz="600" b="1" kern="0" spc="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measures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71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89000"/>
              </a:lnSpc>
              <a:tabLst/>
            </a:pPr>
            <a:r>
              <a:rPr sz="400" kern="0" spc="30" dirty="0">
                <a:solidFill>
                  <a:srgbClr val="B0A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MULTSTAGEPROTECI</a:t>
            </a:r>
            <a:r>
              <a:rPr sz="400" kern="0" spc="20" dirty="0">
                <a:solidFill>
                  <a:srgbClr val="B0A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2559034" y="4194502"/>
            <a:ext cx="1055369" cy="304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4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LCD liquid cry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stal</a:t>
            </a:r>
            <a:r>
              <a:rPr sz="700" b="1" kern="0" spc="3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display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3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0000"/>
              </a:lnSpc>
              <a:tabLst/>
            </a:pPr>
            <a:r>
              <a:rPr sz="400" kern="0" spc="30" dirty="0">
                <a:solidFill>
                  <a:srgbClr val="C0C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LCDUQUIDCRYSTALDSPLA</a:t>
            </a:r>
            <a:r>
              <a:rPr sz="400" kern="0" spc="20" dirty="0">
                <a:solidFill>
                  <a:srgbClr val="C0C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4616434" y="7087579"/>
            <a:ext cx="842644" cy="2965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0000"/>
              </a:lnSpc>
              <a:tabLst/>
            </a:pP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4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CONVENIENTOPERATIO</a:t>
            </a:r>
            <a:r>
              <a:rPr sz="4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2501884" y="5627078"/>
            <a:ext cx="880744" cy="283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5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Purity guara</a:t>
            </a: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ntee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52400" algn="l" rtl="0" eaLnBrk="0">
              <a:lnSpc>
                <a:spcPct val="89000"/>
              </a:lnSpc>
              <a:spcBef>
                <a:spcPts val="3"/>
              </a:spcBef>
              <a:tabLst/>
            </a:pPr>
            <a:r>
              <a:rPr sz="4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PURITYASSURANC</a:t>
            </a:r>
            <a:r>
              <a:rPr sz="4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pic>
        <p:nvPicPr>
          <p:cNvPr id="74" name="picture 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756150" y="4953029"/>
            <a:ext cx="425434" cy="469879"/>
          </a:xfrm>
          <a:prstGeom prst="rect">
            <a:avLst/>
          </a:prstGeom>
        </p:spPr>
      </p:pic>
      <p:pic>
        <p:nvPicPr>
          <p:cNvPr id="76" name="picture 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660650" y="5041881"/>
            <a:ext cx="615934" cy="298486"/>
          </a:xfrm>
          <a:prstGeom prst="rect">
            <a:avLst/>
          </a:prstGeom>
        </p:spPr>
      </p:pic>
      <p:pic>
        <p:nvPicPr>
          <p:cNvPr id="78" name="picture 7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749815" y="6515129"/>
            <a:ext cx="393668" cy="457195"/>
          </a:xfrm>
          <a:prstGeom prst="rect">
            <a:avLst/>
          </a:prstGeom>
        </p:spPr>
      </p:pic>
      <p:pic>
        <p:nvPicPr>
          <p:cNvPr id="80" name="picture 8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692665" y="3568696"/>
            <a:ext cx="425434" cy="419079"/>
          </a:xfrm>
          <a:prstGeom prst="rect">
            <a:avLst/>
          </a:prstGeom>
        </p:spPr>
      </p:pic>
      <p:pic>
        <p:nvPicPr>
          <p:cNvPr id="82" name="picture 8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800334" y="6489698"/>
            <a:ext cx="412765" cy="412768"/>
          </a:xfrm>
          <a:prstGeom prst="rect">
            <a:avLst/>
          </a:prstGeom>
        </p:spPr>
      </p:pic>
      <p:pic>
        <p:nvPicPr>
          <p:cNvPr id="84" name="picture 8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755900" y="3594126"/>
            <a:ext cx="412765" cy="3809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254015" y="3416352"/>
            <a:ext cx="7219906" cy="4063902"/>
            <a:chOff x="0" y="0"/>
            <a:chExt cx="7219906" cy="4063902"/>
          </a:xfrm>
        </p:grpSpPr>
        <p:pic>
          <p:nvPicPr>
            <p:cNvPr id="86" name="picture 8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1524012" y="0"/>
              <a:ext cx="5695894" cy="4063902"/>
            </a:xfrm>
            <a:prstGeom prst="rect">
              <a:avLst/>
            </a:prstGeom>
          </p:spPr>
        </p:pic>
        <p:sp>
          <p:nvSpPr>
            <p:cNvPr id="88" name="textbox 88"/>
            <p:cNvSpPr/>
            <p:nvPr/>
          </p:nvSpPr>
          <p:spPr>
            <a:xfrm>
              <a:off x="171472" y="62126"/>
              <a:ext cx="7060565" cy="37503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9898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80000"/>
                </a:lnSpc>
                <a:tabLst/>
              </a:pPr>
              <a:r>
                <a:rPr sz="1400" kern="0" spc="-20" dirty="0">
                  <a:solidFill>
                    <a:srgbClr val="30608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Liquid  Filling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marL="6374765" algn="l" rtl="0" eaLnBrk="0">
                <a:lnSpc>
                  <a:spcPct val="81000"/>
                </a:lnSpc>
                <a:spcBef>
                  <a:spcPts val="417"/>
                </a:spcBef>
                <a:tabLst/>
              </a:pPr>
              <a:r>
                <a:rPr sz="1400" b="1" kern="0" spc="-30" dirty="0">
                  <a:solidFill>
                    <a:srgbClr val="306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Port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marL="139064" algn="l" rtl="0" eaLnBrk="0">
                <a:lnSpc>
                  <a:spcPct val="81000"/>
                </a:lnSpc>
                <a:spcBef>
                  <a:spcPts val="489"/>
                </a:spcBef>
                <a:tabLst/>
              </a:pPr>
              <a:r>
                <a:rPr sz="1400" b="1" kern="0" spc="-60" dirty="0">
                  <a:solidFill>
                    <a:srgbClr val="206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Control</a:t>
              </a:r>
              <a:r>
                <a:rPr sz="1400" b="1" kern="0" spc="60" dirty="0">
                  <a:solidFill>
                    <a:srgbClr val="206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400" b="1" kern="0" spc="-60" dirty="0">
                  <a:solidFill>
                    <a:srgbClr val="206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Panel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5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7000"/>
                </a:lnSpc>
                <a:spcBef>
                  <a:spcPts val="396"/>
                </a:spcBef>
                <a:tabLst/>
              </a:pPr>
              <a:r>
                <a:rPr sz="1300" b="1" kern="0" spc="-30" dirty="0">
                  <a:solidFill>
                    <a:srgbClr val="306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LCD</a:t>
              </a:r>
              <a:r>
                <a:rPr sz="1300" b="1" kern="0" spc="140" dirty="0">
                  <a:solidFill>
                    <a:srgbClr val="306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b="1" kern="0" spc="-30" dirty="0">
                  <a:solidFill>
                    <a:srgbClr val="306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liquid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marL="6216015" algn="l" rtl="0" eaLnBrk="0">
                <a:lnSpc>
                  <a:spcPct val="72000"/>
                </a:lnSpc>
                <a:spcBef>
                  <a:spcPts val="1125"/>
                </a:spcBef>
                <a:tabLst/>
              </a:pPr>
              <a:r>
                <a:rPr sz="1400" kern="0" spc="-20" dirty="0">
                  <a:solidFill>
                    <a:srgbClr val="30608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Cooling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marL="6304915" algn="l" rtl="0" eaLnBrk="0">
                <a:lnSpc>
                  <a:spcPts val="1797"/>
                </a:lnSpc>
                <a:tabLst/>
              </a:pPr>
              <a:r>
                <a:rPr sz="1400" kern="0" spc="-20" dirty="0">
                  <a:solidFill>
                    <a:srgbClr val="206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holes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5918200" algn="l" rtl="0" eaLnBrk="0">
                <a:lnSpc>
                  <a:spcPct val="80000"/>
                </a:lnSpc>
                <a:spcBef>
                  <a:spcPts val="420"/>
                </a:spcBef>
                <a:tabLst/>
              </a:pPr>
              <a:r>
                <a:rPr sz="1400" b="1" kern="0" spc="-60" dirty="0">
                  <a:solidFill>
                    <a:srgbClr val="30608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Drying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marL="5968365" algn="l" rtl="0" eaLnBrk="0">
                <a:lnSpc>
                  <a:spcPct val="81000"/>
                </a:lnSpc>
                <a:spcBef>
                  <a:spcPts val="117"/>
                </a:spcBef>
                <a:tabLst/>
              </a:pPr>
              <a:r>
                <a:rPr sz="1400" kern="0" spc="-10" dirty="0">
                  <a:solidFill>
                    <a:srgbClr val="306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Tube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6278879" indent="-75564" algn="l" rtl="0" eaLnBrk="0">
                <a:lnSpc>
                  <a:spcPct val="97000"/>
                </a:lnSpc>
                <a:spcBef>
                  <a:spcPts val="431"/>
                </a:spcBef>
                <a:tabLst/>
              </a:pPr>
              <a:r>
                <a:rPr sz="1400" b="1" kern="0" spc="-50" dirty="0">
                  <a:solidFill>
                    <a:srgbClr val="20608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Universal</a:t>
              </a:r>
              <a:r>
                <a:rPr sz="1400" b="1" kern="0" spc="0" dirty="0">
                  <a:solidFill>
                    <a:srgbClr val="20608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1400" b="1" kern="0" spc="-50" dirty="0">
                  <a:solidFill>
                    <a:srgbClr val="20608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Wheels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marL="5180965" algn="l" rtl="0" eaLnBrk="0">
                <a:lnSpc>
                  <a:spcPct val="81000"/>
                </a:lnSpc>
                <a:spcBef>
                  <a:spcPts val="939"/>
                </a:spcBef>
                <a:tabLst/>
              </a:pPr>
              <a:r>
                <a:rPr sz="1400" b="1" kern="0" spc="-50" dirty="0">
                  <a:solidFill>
                    <a:srgbClr val="2070A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Power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marL="5161915" algn="l" rtl="0" eaLnBrk="0">
                <a:lnSpc>
                  <a:spcPct val="81000"/>
                </a:lnSpc>
                <a:spcBef>
                  <a:spcPts val="289"/>
                </a:spcBef>
                <a:tabLst/>
              </a:pPr>
              <a:r>
                <a:rPr sz="1400" kern="0" spc="-20" dirty="0">
                  <a:solidFill>
                    <a:srgbClr val="206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Switch</a:t>
              </a:r>
              <a:endParaRPr sz="14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90" name="picture 9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1193777" y="996889"/>
              <a:ext cx="825510" cy="6350"/>
            </a:xfrm>
            <a:prstGeom prst="rect">
              <a:avLst/>
            </a:prstGeom>
          </p:spPr>
        </p:pic>
      </p:grpSp>
      <p:graphicFrame>
        <p:nvGraphicFramePr>
          <p:cNvPr id="92" name="table 92"/>
          <p:cNvGraphicFramePr>
            <a:graphicFrameLocks noGrp="1"/>
          </p:cNvGraphicFramePr>
          <p:nvPr/>
        </p:nvGraphicFramePr>
        <p:xfrm>
          <a:off x="231785" y="8112077"/>
          <a:ext cx="7371715" cy="2819399"/>
        </p:xfrm>
        <a:graphic>
          <a:graphicData uri="http://schemas.openxmlformats.org/drawingml/2006/table">
            <a:tbl>
              <a:tblPr/>
              <a:tblGrid>
                <a:gridCol w="2460625"/>
                <a:gridCol w="2463800"/>
                <a:gridCol w="2447289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6475" algn="l" rtl="0" eaLnBrk="0">
                        <a:lnSpc>
                          <a:spcPts val="170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1214" algn="l" rtl="0" eaLnBrk="0">
                        <a:lnSpc>
                          <a:spcPts val="170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LC-NA-300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8514" algn="l" rtl="0" eaLnBrk="0">
                        <a:lnSpc>
                          <a:spcPts val="170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LC-NA-500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977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r>
                        <a:rPr sz="14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1514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AC220V/50Hz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6475" algn="l" rtl="0" eaLnBrk="0">
                        <a:lnSpc>
                          <a:spcPct val="7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54100" algn="l" rtl="0" eaLnBrk="0">
                        <a:lnSpc>
                          <a:spcPct val="7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230W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1400" algn="l" rtl="0" eaLnBrk="0">
                        <a:lnSpc>
                          <a:spcPct val="7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1389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Purity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83764" algn="l" rtl="0" eaLnBrk="0">
                        <a:lnSpc>
                          <a:spcPts val="174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99.94%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50289" algn="l" rtl="0" eaLnBrk="0">
                        <a:lnSpc>
                          <a:spcPts val="1745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7865" indent="-241300" algn="l" rtl="0" eaLnBrk="0">
                        <a:lnSpc>
                          <a:spcPct val="12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 0-300mL/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Air 0-3L/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4015" algn="l" rtl="0" eaLnBrk="0">
                        <a:lnSpc>
                          <a:spcPct val="9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14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r>
                        <a:rPr sz="14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40715" algn="l" rtl="0" eaLnBrk="0">
                        <a:lnSpc>
                          <a:spcPct val="89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0-500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0" algn="l" rtl="0" eaLnBrk="0">
                        <a:lnSpc>
                          <a:spcPct val="74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Air</a:t>
                      </a:r>
                      <a:r>
                        <a:rPr sz="1300" kern="0" spc="4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0-5L/min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4690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14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42389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LCD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screen,pr</a:t>
                      </a: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essure</a:t>
                      </a:r>
                      <a:r>
                        <a:rPr sz="14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gauge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197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Output</a:t>
                      </a:r>
                      <a:r>
                        <a:rPr sz="14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83764" algn="l" rtl="0" eaLnBrk="0">
                        <a:lnSpc>
                          <a:spcPts val="174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0.4MPa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5275" algn="l" rtl="0" eaLnBrk="0">
                        <a:lnSpc>
                          <a:spcPts val="1745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Desiccant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tube</a:t>
                      </a:r>
                      <a:r>
                        <a:rPr sz="14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filler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0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Color-changing silica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gel,5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 molecular</a:t>
                      </a:r>
                      <a:r>
                        <a:rPr sz="14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sieve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4" name="textbox 94"/>
          <p:cNvSpPr/>
          <p:nvPr/>
        </p:nvSpPr>
        <p:spPr>
          <a:xfrm>
            <a:off x="1879579" y="554556"/>
            <a:ext cx="4065904" cy="4552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68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3500" b="1" kern="0" spc="-90" dirty="0">
                <a:solidFill>
                  <a:srgbClr val="201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3500" b="1" kern="0" spc="200" dirty="0">
                <a:solidFill>
                  <a:srgbClr val="201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500" b="1" kern="0" spc="-90" dirty="0">
                <a:solidFill>
                  <a:srgbClr val="201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</a:t>
            </a:r>
            <a:r>
              <a:rPr sz="3500" b="1" kern="0" spc="-100" dirty="0">
                <a:solidFill>
                  <a:srgbClr val="201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rameters</a:t>
            </a:r>
            <a:endParaRPr sz="3500" dirty="0">
              <a:latin typeface="Arial"/>
              <a:ea typeface="Arial"/>
              <a:cs typeface="Arial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241315" y="4602472"/>
            <a:ext cx="1190625" cy="1974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89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400" b="1" kern="0" spc="-40" dirty="0">
                <a:solidFill>
                  <a:srgbClr val="206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crystal display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pic>
        <p:nvPicPr>
          <p:cNvPr id="98" name="picture 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841724" y="1377904"/>
            <a:ext cx="342912" cy="1587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table 100"/>
          <p:cNvGraphicFramePr>
            <a:graphicFrameLocks noGrp="1"/>
          </p:cNvGraphicFramePr>
          <p:nvPr/>
        </p:nvGraphicFramePr>
        <p:xfrm>
          <a:off x="1819275" y="5200642"/>
          <a:ext cx="4253865" cy="2279014"/>
        </p:xfrm>
        <a:graphic>
          <a:graphicData uri="http://schemas.openxmlformats.org/drawingml/2006/table">
            <a:tbl>
              <a:tblPr/>
              <a:tblGrid>
                <a:gridCol w="911225"/>
                <a:gridCol w="2158364"/>
                <a:gridCol w="1184275"/>
              </a:tblGrid>
              <a:tr h="187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Serial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mber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85519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Name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6390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Quantity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7990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83614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5784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7990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2165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 Cable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450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7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root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799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7850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ring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40.7×2(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Green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5784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7990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166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ring</a:t>
                      </a:r>
                      <a:r>
                        <a:rPr sz="700" kern="0" spc="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41.7×2(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Red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5784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799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4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Purifier</a:t>
                      </a:r>
                      <a:r>
                        <a:rPr sz="700" kern="0" spc="60" dirty="0">
                          <a:solidFill>
                            <a:srgbClr val="4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4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Sealing</a:t>
                      </a:r>
                      <a:r>
                        <a:rPr sz="700" kern="0" spc="130" dirty="0">
                          <a:solidFill>
                            <a:srgbClr val="4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4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Ring</a:t>
                      </a:r>
                      <a:r>
                        <a:rPr sz="700" kern="0" spc="250" dirty="0">
                          <a:solidFill>
                            <a:srgbClr val="4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60" dirty="0">
                          <a:solidFill>
                            <a:srgbClr val="4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φ11.35×2(</a:t>
                      </a:r>
                      <a:r>
                        <a:rPr sz="700" kern="0" spc="0" dirty="0">
                          <a:solidFill>
                            <a:srgbClr val="4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Red</a:t>
                      </a:r>
                      <a:r>
                        <a:rPr sz="700" kern="0" spc="60" dirty="0">
                          <a:solidFill>
                            <a:srgbClr val="4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5784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799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7850" algn="l" rtl="0" eaLnBrk="0">
                        <a:lnSpc>
                          <a:spcPts val="903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Path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φ3.2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5784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799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6415" algn="l" rtl="0" eaLnBrk="0">
                        <a:lnSpc>
                          <a:spcPts val="90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</a:t>
                      </a:r>
                      <a:r>
                        <a:rPr sz="700" kern="0" spc="5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Path</a:t>
                      </a:r>
                      <a:r>
                        <a:rPr sz="700" kern="0" spc="5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Nut</a:t>
                      </a:r>
                      <a:r>
                        <a:rPr sz="700" kern="0" spc="5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700" kern="0" spc="5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8×1φ3.2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4350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Two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799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720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700" kern="0" spc="7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</a:t>
                      </a:r>
                      <a:r>
                        <a:rPr sz="700" kern="0" spc="7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Path</a:t>
                      </a:r>
                      <a:r>
                        <a:rPr sz="700" kern="0" spc="7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r>
                        <a:rPr sz="700" kern="0" spc="11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7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2×28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6255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Two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5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799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736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Potassium</a:t>
                      </a:r>
                      <a:r>
                        <a:rPr sz="700" kern="0" spc="9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Hydroxide</a:t>
                      </a:r>
                      <a:r>
                        <a:rPr sz="700" kern="0" spc="11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9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5284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portion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8940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2165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User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5284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80" dirty="0">
                          <a:solidFill>
                            <a:srgbClr val="5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700" kern="0" spc="40" dirty="0">
                          <a:solidFill>
                            <a:srgbClr val="5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5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portion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8940" algn="l" rtl="0" eaLnBrk="0">
                        <a:lnSpc>
                          <a:spcPts val="928"/>
                        </a:lnSpc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1615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Certificate of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Quality/Warranty Card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5284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portion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" name="textbox 102"/>
          <p:cNvSpPr/>
          <p:nvPr/>
        </p:nvSpPr>
        <p:spPr>
          <a:xfrm>
            <a:off x="3149584" y="3817929"/>
            <a:ext cx="1697354" cy="10902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18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100" b="1" kern="0" spc="-5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r>
              <a:rPr sz="2100" b="1" kern="0" spc="19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-5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2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9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806450" algn="l" rtl="0" eaLnBrk="0">
              <a:lnSpc>
                <a:spcPct val="81000"/>
              </a:lnSpc>
              <a:spcBef>
                <a:spcPts val="302"/>
              </a:spcBef>
              <a:tabLst/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II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3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6000"/>
              </a:lnSpc>
              <a:spcBef>
                <a:spcPts val="1"/>
              </a:spcBef>
              <a:tabLst/>
            </a:pPr>
            <a:r>
              <a:rPr sz="700" b="1" kern="0" spc="0" dirty="0">
                <a:solidFill>
                  <a:srgbClr val="3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r>
              <a:rPr sz="700" b="1" kern="0" spc="50" dirty="0">
                <a:solidFill>
                  <a:srgbClr val="3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3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r>
              <a:rPr sz="700" b="1" kern="0" spc="50" dirty="0">
                <a:solidFill>
                  <a:srgbClr val="3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3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 D</a:t>
            </a:r>
            <a:r>
              <a:rPr sz="700" b="1" kern="0" spc="-10" dirty="0">
                <a:solidFill>
                  <a:srgbClr val="3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isplay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97000" y="2965450"/>
            <a:ext cx="5080000" cy="5080000"/>
          </a:xfrm>
          <a:prstGeom prst="rect">
            <a:avLst/>
          </a:prstGeom>
        </p:spPr>
      </p:pic>
      <p:sp>
        <p:nvSpPr>
          <p:cNvPr id="106" name="textbox 106"/>
          <p:cNvSpPr/>
          <p:nvPr/>
        </p:nvSpPr>
        <p:spPr>
          <a:xfrm>
            <a:off x="1593850" y="3610356"/>
            <a:ext cx="2238375" cy="3125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7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2000" b="1" kern="0" spc="-60" dirty="0">
                <a:solidFill>
                  <a:srgbClr val="4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Nitrogen-Air</a:t>
            </a:r>
            <a:endParaRPr sz="2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580"/>
              </a:spcBef>
              <a:tabLst/>
            </a:pPr>
            <a:r>
              <a:rPr sz="2000" b="1" kern="0" spc="-50" dirty="0">
                <a:solidFill>
                  <a:srgbClr val="4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Integrated</a:t>
            </a:r>
            <a:r>
              <a:rPr sz="2000" b="1" kern="0" spc="110" dirty="0">
                <a:solidFill>
                  <a:srgbClr val="4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50" dirty="0">
                <a:solidFill>
                  <a:srgbClr val="4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Mac</a:t>
            </a:r>
            <a:r>
              <a:rPr sz="2000" b="1" kern="0" spc="-60" dirty="0">
                <a:solidFill>
                  <a:srgbClr val="4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hine</a:t>
            </a:r>
            <a:endParaRPr sz="2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81000"/>
              </a:lnSpc>
              <a:spcBef>
                <a:spcPts val="425"/>
              </a:spcBef>
              <a:tabLst/>
            </a:pPr>
            <a:r>
              <a:rPr sz="14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Model:LC-NA-300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7"/>
              </a:lnSpc>
              <a:spcBef>
                <a:spcPts val="335"/>
              </a:spcBef>
              <a:tabLst/>
            </a:pPr>
            <a:r>
              <a:rPr sz="11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Input</a:t>
            </a:r>
            <a:r>
              <a:rPr sz="1100" kern="0" spc="3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4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1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</a:t>
            </a:r>
            <a:r>
              <a:rPr sz="1100" kern="0" spc="4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220V/50</a:t>
            </a:r>
            <a:r>
              <a:rPr sz="11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Hz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913"/>
              </a:spcBef>
              <a:tabLst/>
            </a:pPr>
            <a:r>
              <a:rPr sz="1400" kern="0" spc="-2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Power:230W</a:t>
            </a:r>
            <a:endParaRPr sz="1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908"/>
              </a:lnSpc>
              <a:spcBef>
                <a:spcPts val="385"/>
              </a:spcBef>
              <a:tabLst/>
            </a:pPr>
            <a:r>
              <a:rPr sz="1400" kern="0" spc="-1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Purity:99.9</a:t>
            </a:r>
            <a:r>
              <a:rPr sz="1400" kern="0" spc="-2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4%</a:t>
            </a:r>
            <a:endParaRPr sz="1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997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:0.4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MPa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972"/>
              </a:spcBef>
              <a:tabLst/>
            </a:pP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Flow:</a:t>
            </a:r>
            <a:endParaRPr sz="1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7"/>
              </a:lnSpc>
              <a:spcBef>
                <a:spcPts val="595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Nitrogen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0-300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554"/>
              </a:lnSpc>
              <a:tabLst/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14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0-3L/min</a:t>
            </a:r>
            <a:endParaRPr sz="14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97000" y="2965450"/>
            <a:ext cx="5080000" cy="5080000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1593850" y="3927856"/>
            <a:ext cx="2238375" cy="27412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7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2000" b="1" kern="0" spc="-50" dirty="0">
                <a:solidFill>
                  <a:srgbClr val="4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Integrated</a:t>
            </a:r>
            <a:r>
              <a:rPr sz="2000" b="1" kern="0" spc="110" dirty="0">
                <a:solidFill>
                  <a:srgbClr val="4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50" dirty="0">
                <a:solidFill>
                  <a:srgbClr val="4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Mac</a:t>
            </a:r>
            <a:r>
              <a:rPr sz="2000" b="1" kern="0" spc="-60" dirty="0">
                <a:solidFill>
                  <a:srgbClr val="4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hine</a:t>
            </a:r>
            <a:endParaRPr sz="2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84000"/>
              </a:lnSpc>
              <a:spcBef>
                <a:spcPts val="363"/>
              </a:spcBef>
              <a:tabLst/>
            </a:pP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2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12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NA</a:t>
            </a:r>
            <a:r>
              <a:rPr sz="12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-500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03"/>
              </a:lnSpc>
              <a:spcBef>
                <a:spcPts val="367"/>
              </a:spcBef>
              <a:tabLst/>
            </a:pPr>
            <a:r>
              <a:rPr sz="12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Input</a:t>
            </a:r>
            <a:r>
              <a:rPr sz="1200" kern="0" spc="16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2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200" kern="0" spc="4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2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</a:t>
            </a:r>
            <a:r>
              <a:rPr sz="1200" kern="0" spc="4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220V/50</a:t>
            </a:r>
            <a:r>
              <a:rPr sz="12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Hz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871"/>
              </a:spcBef>
              <a:tabLst/>
            </a:pPr>
            <a:r>
              <a:rPr sz="1200" kern="0" spc="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200" kern="0" spc="3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:250W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03"/>
              </a:lnSpc>
              <a:spcBef>
                <a:spcPts val="667"/>
              </a:spcBef>
              <a:tabLst/>
            </a:pPr>
            <a:r>
              <a:rPr sz="1200" kern="0" spc="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Purity</a:t>
            </a:r>
            <a:r>
              <a:rPr sz="1200" kern="0" spc="2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:99.94%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1065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:0.4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MPa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1092"/>
              </a:spcBef>
              <a:tabLst/>
            </a:pP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Flow: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1166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Nitrogen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Flow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Rate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:0-500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Flow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:0-5L/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1593850" y="3610356"/>
            <a:ext cx="1416685" cy="271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7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2000" b="1" kern="0" spc="-70" dirty="0">
                <a:solidFill>
                  <a:srgbClr val="4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2000" b="1" kern="0" spc="-60" dirty="0">
                <a:solidFill>
                  <a:srgbClr val="4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itrogen-Ai</a:t>
            </a:r>
            <a:r>
              <a:rPr sz="2000" b="1" kern="0" spc="-50" dirty="0">
                <a:solidFill>
                  <a:srgbClr val="4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2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2025-09-20T12:28:12Z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2025-09-20T12:28:14</vt:filetime>
  </property>
  <property fmtid="{D5CDD505-2E9C-101B-9397-08002B2CF9AE}" pid="4" name="UsrData">
    <vt:lpwstr>68ce2d5b9ed121001f5db745wl</vt:lpwstr>
  </property>
</Properties>
</file>