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1" Type="http://schemas.openxmlformats.org/officeDocument/2006/relationships/viewProps" Target="viewProp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1300" y="394817"/>
            <a:ext cx="3907154" cy="647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700" b="1" kern="0" spc="-60" dirty="0">
                <a:solidFill>
                  <a:srgbClr val="6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High-quality aluminum all</a:t>
            </a:r>
            <a:r>
              <a:rPr sz="1700" b="1" kern="0" spc="-70" dirty="0">
                <a:solidFill>
                  <a:srgbClr val="6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oy pump</a:t>
            </a:r>
            <a:r>
              <a:rPr sz="1700" b="1" kern="0" spc="70" dirty="0">
                <a:solidFill>
                  <a:srgbClr val="6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70" dirty="0">
                <a:solidFill>
                  <a:srgbClr val="60A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body,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436"/>
              </a:spcBef>
              <a:tabLst/>
            </a:pPr>
            <a:r>
              <a:rPr sz="1700" b="1" kern="0" spc="-50" dirty="0">
                <a:solidFill>
                  <a:srgbClr val="60A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corrosion-resistant.</a:t>
            </a:r>
            <a:endParaRPr sz="1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217"/>
              </a:spcBef>
              <a:tabLst/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rust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39339" y="532713"/>
            <a:ext cx="2731770" cy="908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8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1125" algn="l" rtl="0" eaLnBrk="0">
              <a:lnSpc>
                <a:spcPct val="94000"/>
              </a:lnSpc>
              <a:tabLst/>
            </a:pPr>
            <a:r>
              <a:rPr sz="1500" b="1" kern="0" spc="-50" dirty="0">
                <a:solidFill>
                  <a:srgbClr val="80D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「</a:t>
            </a:r>
            <a:r>
              <a:rPr sz="1500" b="1" kern="0" spc="-50" dirty="0">
                <a:solidFill>
                  <a:srgbClr val="80D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Locking</a:t>
            </a:r>
            <a:r>
              <a:rPr sz="1500" b="1" kern="0" spc="120" dirty="0">
                <a:solidFill>
                  <a:srgbClr val="80D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50" dirty="0">
                <a:solidFill>
                  <a:srgbClr val="80D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Devic</a:t>
            </a:r>
            <a:r>
              <a:rPr sz="1500" b="1" kern="0" spc="-60" dirty="0">
                <a:solidFill>
                  <a:srgbClr val="80D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15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ct val="83000"/>
              </a:lnSpc>
              <a:spcBef>
                <a:spcPts val="156"/>
              </a:spcBef>
              <a:tabLst/>
            </a:pPr>
            <a:r>
              <a:rPr sz="1500" b="1" kern="0" spc="1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Technolog</a:t>
            </a:r>
            <a:r>
              <a:rPr sz="1500" b="1" kern="0" spc="0" dirty="0">
                <a:solidFill>
                  <a:srgbClr val="80D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1500" dirty="0">
              <a:latin typeface="Arial"/>
              <a:ea typeface="Arial"/>
              <a:cs typeface="Arial"/>
            </a:endParaRPr>
          </a:p>
          <a:p>
            <a:pPr marL="107950" algn="l" rtl="0" eaLnBrk="0">
              <a:lnSpc>
                <a:spcPct val="83000"/>
              </a:lnSpc>
              <a:spcBef>
                <a:spcPts val="156"/>
              </a:spcBef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Aluminum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 Processing:</a:t>
            </a:r>
            <a:endParaRPr sz="1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4000"/>
              </a:lnSpc>
              <a:spcBef>
                <a:spcPts val="438"/>
              </a:spcBef>
              <a:tabLst/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Lightweight &amp;Easy to Operate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393700" y="592296"/>
            <a:ext cx="2910204" cy="242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700" b="1" kern="0" spc="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1700" b="1" kern="0" spc="45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1700" b="1" kern="0" spc="9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700" b="1" kern="0" spc="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</a:t>
            </a:r>
            <a:r>
              <a:rPr sz="1700" b="1" kern="0" spc="9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700" b="1" kern="0" spc="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53999" y="906907"/>
            <a:ext cx="1201419" cy="496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3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tabLst/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High-Speed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Stamping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600199" y="1008196"/>
            <a:ext cx="1284605" cy="16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Thickened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59100" y="552450"/>
            <a:ext cx="1873250" cy="4235450"/>
          </a:xfrm>
          <a:prstGeom prst="rect">
            <a:avLst/>
          </a:prstGeom>
        </p:spPr>
      </p:pic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193675" y="1800225"/>
          <a:ext cx="1930400" cy="1733550"/>
        </p:xfrm>
        <a:graphic>
          <a:graphicData uri="http://schemas.openxmlformats.org/drawingml/2006/table">
            <a:tbl>
              <a:tblPr/>
              <a:tblGrid>
                <a:gridCol w="577215"/>
                <a:gridCol w="385444"/>
                <a:gridCol w="96774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ct val="6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Discharge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" algn="l" rtl="0" eaLnBrk="0">
                        <a:lnSpc>
                          <a:spcPts val="11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-10" baseline="-940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Capacity.</a:t>
                      </a:r>
                      <a:r>
                        <a:rPr sz="1200" kern="0" spc="-10" baseline="217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≥5L/min</a:t>
                      </a:r>
                      <a:endParaRPr sz="1200" baseline="217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8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8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Height: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200" kern="0" spc="-10" baseline="100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≥2m</a:t>
                      </a:r>
                      <a:endParaRPr sz="1200" baseline="100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kern="0" spc="0" baseline="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80time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How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1929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Pinched by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01929" algn="l" rtl="0" eaLnBrk="0">
                        <a:lnSpc>
                          <a:spcPts val="987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hand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0" baseline="-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ght: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</a:t>
                      </a:r>
                      <a:r>
                        <a:rPr sz="1700" kern="0" spc="0" baseline="-30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3.5Kg</a:t>
                      </a:r>
                      <a:endParaRPr sz="1700" baseline="-30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dimensions:160*180*105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4"/>
          <p:cNvSpPr/>
          <p:nvPr/>
        </p:nvSpPr>
        <p:spPr>
          <a:xfrm>
            <a:off x="260350" y="3105892"/>
            <a:ext cx="14858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Wei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60350" y="3034239"/>
            <a:ext cx="148589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4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Net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66700" y="1041958"/>
            <a:ext cx="166497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b="1" kern="0" spc="2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Handheld</a:t>
            </a:r>
            <a:r>
              <a:rPr sz="800" b="1" kern="0" spc="7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2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</a:t>
            </a:r>
            <a:r>
              <a:rPr sz="800" b="1" kern="0" spc="1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800" b="1" kern="0" spc="7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800" b="1" kern="0" spc="7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10" dirty="0">
                <a:solidFill>
                  <a:srgbClr val="5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2100" y="1276350"/>
            <a:ext cx="1765300" cy="635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4800" y="914400"/>
            <a:ext cx="174625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193675" y="1800225"/>
          <a:ext cx="1930400" cy="1733550"/>
        </p:xfrm>
        <a:graphic>
          <a:graphicData uri="http://schemas.openxmlformats.org/drawingml/2006/table">
            <a:tbl>
              <a:tblPr/>
              <a:tblGrid>
                <a:gridCol w="838200"/>
                <a:gridCol w="10922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69000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339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Discharge: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≥5L/min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8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Height: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7975" algn="l" rtl="0" eaLnBrk="0">
                        <a:lnSpc>
                          <a:spcPts val="98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≥2m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" algn="l" rtl="0" eaLnBrk="0">
                        <a:lnSpc>
                          <a:spcPct val="9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60time/min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How</a:t>
                      </a:r>
                      <a:r>
                        <a:rPr sz="8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8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675" algn="l" rtl="0" eaLnBrk="0">
                        <a:lnSpc>
                          <a:spcPts val="99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Pedal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45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99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1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7.9</a:t>
                      </a:r>
                      <a:r>
                        <a:rPr sz="11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1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 Dimensions:106*180*104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textbox 38"/>
          <p:cNvSpPr/>
          <p:nvPr/>
        </p:nvSpPr>
        <p:spPr>
          <a:xfrm>
            <a:off x="285750" y="927354"/>
            <a:ext cx="1748789" cy="328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63"/>
              </a:lnSpc>
              <a:tabLst/>
            </a:pPr>
            <a:r>
              <a:rPr sz="10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Foot-operated</a:t>
            </a:r>
            <a:r>
              <a:rPr sz="1000" kern="0" spc="27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1000" kern="0" spc="26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-10" dirty="0">
                <a:solidFill>
                  <a:srgbClr val="508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1000"/>
              </a:lnSpc>
              <a:spcBef>
                <a:spcPts val="54"/>
              </a:spcBef>
              <a:tabLst/>
            </a:pPr>
            <a:r>
              <a:rPr sz="1000" kern="0" spc="-20" dirty="0">
                <a:solidFill>
                  <a:srgbClr val="609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89150" y="1244600"/>
            <a:ext cx="2698750" cy="3708400"/>
          </a:xfrm>
          <a:prstGeom prst="rect">
            <a:avLst/>
          </a:prstGeom>
        </p:spPr>
      </p:pic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200025" y="1800225"/>
          <a:ext cx="1930400" cy="1765300"/>
        </p:xfrm>
        <a:graphic>
          <a:graphicData uri="http://schemas.openxmlformats.org/drawingml/2006/table">
            <a:tbl>
              <a:tblPr/>
              <a:tblGrid>
                <a:gridCol w="193040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Discharg</a:t>
                      </a:r>
                      <a:r>
                        <a:rPr sz="1300" kern="0" spc="-1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r>
                        <a:rPr sz="8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10" baseline="-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≤1L/min</a:t>
                      </a:r>
                      <a:endParaRPr sz="1300" baseline="-4006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ts val="99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Head</a:t>
                      </a:r>
                      <a:r>
                        <a:rPr sz="8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Height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8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≥2m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Rate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1300" kern="0" spc="40" baseline="400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endParaRPr sz="1300" baseline="4006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25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500" kern="0" spc="0" baseline="21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How</a:t>
                      </a:r>
                      <a:r>
                        <a:rPr sz="9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kern="0" spc="0" baseline="21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it</a:t>
                      </a:r>
                      <a:r>
                        <a:rPr sz="9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Fully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500" b="1" kern="0" spc="0" baseline="90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</a:t>
                      </a:r>
                      <a:endParaRPr sz="1500" baseline="908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8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3.5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109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800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8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150*200*7</a:t>
                      </a:r>
                      <a:r>
                        <a:rPr sz="8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260350" y="997915"/>
            <a:ext cx="1837054" cy="328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0000"/>
              </a:lnSpc>
              <a:tabLst/>
            </a:pPr>
            <a:r>
              <a:rPr sz="900" kern="0" spc="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   Aut</a:t>
            </a:r>
            <a:r>
              <a:rPr sz="9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omatic    Liquid</a:t>
            </a:r>
            <a:r>
              <a:rPr sz="900" kern="0" spc="4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kern="0" spc="-10" dirty="0">
                <a:solidFill>
                  <a:srgbClr val="406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1"/>
              </a:spcBef>
              <a:tabLst>
                <a:tab pos="1784350" algn="l"/>
              </a:tabLst>
            </a:pPr>
            <a:r>
              <a:rPr sz="900" b="1" u="sng" kern="0" spc="-2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r>
              <a:rPr sz="900" b="1" u="sng" kern="0" spc="0" dirty="0">
                <a:solidFill>
                  <a:srgbClr val="608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1150" y="914400"/>
            <a:ext cx="1733550" cy="635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6850" y="1035050"/>
            <a:ext cx="6350" cy="15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2025-09-22T12:24:23Z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2025-09-22T12:24:25</vt:filetime>
  </property>
  <property fmtid="{D5CDD505-2E9C-101B-9397-08002B2CF9AE}" pid="4" name="UsrData">
    <vt:lpwstr>68d0cf76c306eb001ff7ba2awl</vt:lpwstr>
  </property>
</Properties>
</file>