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9" Type="http://schemas.openxmlformats.org/officeDocument/2006/relationships/viewProps" Target="viewProps.xml"/><Relationship Id="rId58" Type="http://schemas.openxmlformats.org/officeDocument/2006/relationships/tableStyles" Target="tableStyles.xml"/><Relationship Id="rId57" Type="http://schemas.openxmlformats.org/officeDocument/2006/relationships/presProps" Target="presProps.xml"/><Relationship Id="rId56" Type="http://schemas.openxmlformats.org/officeDocument/2006/relationships/slide" Target="slides/slide55.xml"/><Relationship Id="rId55" Type="http://schemas.openxmlformats.org/officeDocument/2006/relationships/slide" Target="slides/slide54.xml"/><Relationship Id="rId54" Type="http://schemas.openxmlformats.org/officeDocument/2006/relationships/slide" Target="slides/slide53.xml"/><Relationship Id="rId53" Type="http://schemas.openxmlformats.org/officeDocument/2006/relationships/slide" Target="slides/slide52.xml"/><Relationship Id="rId52" Type="http://schemas.openxmlformats.org/officeDocument/2006/relationships/slide" Target="slides/slide51.xml"/><Relationship Id="rId51" Type="http://schemas.openxmlformats.org/officeDocument/2006/relationships/slide" Target="slides/slide50.xml"/><Relationship Id="rId50" Type="http://schemas.openxmlformats.org/officeDocument/2006/relationships/slide" Target="slides/slide49.xml"/><Relationship Id="rId5" Type="http://schemas.openxmlformats.org/officeDocument/2006/relationships/slide" Target="slides/slide4.xml"/><Relationship Id="rId49" Type="http://schemas.openxmlformats.org/officeDocument/2006/relationships/slide" Target="slides/slide48.xml"/><Relationship Id="rId48" Type="http://schemas.openxmlformats.org/officeDocument/2006/relationships/slide" Target="slides/slide47.xml"/><Relationship Id="rId47" Type="http://schemas.openxmlformats.org/officeDocument/2006/relationships/slide" Target="slides/slide46.xml"/><Relationship Id="rId46" Type="http://schemas.openxmlformats.org/officeDocument/2006/relationships/slide" Target="slides/slide45.xml"/><Relationship Id="rId45" Type="http://schemas.openxmlformats.org/officeDocument/2006/relationships/slide" Target="slides/slide44.xml"/><Relationship Id="rId44" Type="http://schemas.openxmlformats.org/officeDocument/2006/relationships/slide" Target="slides/slide43.xml"/><Relationship Id="rId43" Type="http://schemas.openxmlformats.org/officeDocument/2006/relationships/slide" Target="slides/slide42.xml"/><Relationship Id="rId42" Type="http://schemas.openxmlformats.org/officeDocument/2006/relationships/slide" Target="slides/slide41.xml"/><Relationship Id="rId41" Type="http://schemas.openxmlformats.org/officeDocument/2006/relationships/slide" Target="slides/slide40.xml"/><Relationship Id="rId40" Type="http://schemas.openxmlformats.org/officeDocument/2006/relationships/slide" Target="slides/slide39.xml"/><Relationship Id="rId4" Type="http://schemas.openxmlformats.org/officeDocument/2006/relationships/slide" Target="slides/slide3.xml"/><Relationship Id="rId39" Type="http://schemas.openxmlformats.org/officeDocument/2006/relationships/slide" Target="slides/slide38.xml"/><Relationship Id="rId38" Type="http://schemas.openxmlformats.org/officeDocument/2006/relationships/slide" Target="slides/slide37.xml"/><Relationship Id="rId37" Type="http://schemas.openxmlformats.org/officeDocument/2006/relationships/slide" Target="slides/slide36.xml"/><Relationship Id="rId36" Type="http://schemas.openxmlformats.org/officeDocument/2006/relationships/slide" Target="slides/slide35.xml"/><Relationship Id="rId35" Type="http://schemas.openxmlformats.org/officeDocument/2006/relationships/slide" Target="slides/slide34.xml"/><Relationship Id="rId34" Type="http://schemas.openxmlformats.org/officeDocument/2006/relationships/slide" Target="slides/slide33.xml"/><Relationship Id="rId33" Type="http://schemas.openxmlformats.org/officeDocument/2006/relationships/slide" Target="slides/slide32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3.jpeg"/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82.jpeg"/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5.jpeg"/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8.jpeg"/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4.jpeg"/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7.jpeg"/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0.jpeg"/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3.jpeg"/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37400" y="11423650"/>
            <a:ext cx="450850" cy="19748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6959600" y="14058900"/>
            <a:ext cx="819150" cy="228600"/>
            <a:chOff x="0" y="0"/>
            <a:chExt cx="819150" cy="2286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819150" cy="228600"/>
            </a:xfrm>
            <a:prstGeom prst="rect">
              <a:avLst/>
            </a:prstGeom>
          </p:spPr>
        </p:pic>
        <p:sp>
          <p:nvSpPr>
            <p:cNvPr id="8" name="textbox 8"/>
            <p:cNvSpPr/>
            <p:nvPr/>
          </p:nvSpPr>
          <p:spPr>
            <a:xfrm>
              <a:off x="-12700" y="-12700"/>
              <a:ext cx="844550" cy="2679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558800" algn="l" rtl="0" eaLnBrk="0">
                <a:lnSpc>
                  <a:spcPct val="97000"/>
                </a:lnSpc>
                <a:spcBef>
                  <a:spcPts val="2"/>
                </a:spcBef>
                <a:tabLst/>
              </a:pPr>
              <a:r>
                <a:rPr sz="700" kern="0" spc="-3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附3</a:t>
              </a:r>
              <a:r>
                <a:rPr sz="700" kern="0" spc="-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K</a:t>
              </a:r>
              <a:endParaRPr sz="700" dirty="0">
                <a:latin typeface="SimSun"/>
                <a:ea typeface="SimSun"/>
                <a:cs typeface="SimSun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99500" y="14116050"/>
            <a:ext cx="342900" cy="241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375650" y="9779000"/>
            <a:ext cx="177800" cy="215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934200" y="9886950"/>
            <a:ext cx="18415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5603875" y="10048892"/>
          <a:ext cx="4510405" cy="4114165"/>
        </p:xfrm>
        <a:graphic>
          <a:graphicData uri="http://schemas.openxmlformats.org/drawingml/2006/table">
            <a:tbl>
              <a:tblPr/>
              <a:tblGrid>
                <a:gridCol w="981075"/>
                <a:gridCol w="831850"/>
                <a:gridCol w="825500"/>
                <a:gridCol w="914400"/>
                <a:gridCol w="957580"/>
              </a:tblGrid>
              <a:tr h="530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037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MJ-70-I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4950" algn="l" rtl="0" eaLnBrk="0">
                        <a:lnSpc>
                          <a:spcPts val="129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MJ-70F-I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indent="31750" algn="l" rtl="0" eaLnBrk="0">
                        <a:lnSpc>
                          <a:spcPct val="11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-150-I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-150F-I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MJ-250-I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4000" algn="l" rtl="0" eaLnBrk="0">
                        <a:lnSpc>
                          <a:spcPts val="135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MJ-250F-I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MJ-500F-I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MJ-150-Ⅱ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3050" algn="l" rtl="0" eaLnBrk="0">
                        <a:lnSpc>
                          <a:spcPct val="83000"/>
                        </a:lnSpc>
                        <a:spcBef>
                          <a:spcPts val="46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MJ-250-Ⅱ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3050" algn="l" rtl="0" eaLnBrk="0">
                        <a:lnSpc>
                          <a:spcPts val="144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MJ-500-II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7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25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 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0" algn="l" rtl="0" eaLnBrk="0">
                        <a:lnSpc>
                          <a:spcPts val="86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930" indent="-62864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Humidification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:15~45℃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Non-humidificati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0" algn="l" rtl="0" eaLnBrk="0">
                        <a:lnSpc>
                          <a:spcPts val="55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10~45℃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esolution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0" algn="l" rtl="0" eaLnBrk="0">
                        <a:lnSpc>
                          <a:spcPts val="86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fluctu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136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temperature±0.5℃Low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ture±1.0℃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Uniformity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±1.5°℃~±2.5℃(Test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25℃)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 control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950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60～85%RH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 deviati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950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±5～8%RH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 voltage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50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environme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85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baseline="-332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erature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1000" kern="0" spc="20" baseline="70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+5～30℃</a:t>
                      </a:r>
                      <a:endParaRPr sz="1000" baseline="708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2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8300" algn="l" rtl="0" eaLnBrk="0">
                        <a:lnSpc>
                          <a:spcPts val="485"/>
                        </a:lnSpc>
                        <a:spcBef>
                          <a:spcPts val="54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42265" algn="l" rtl="0" eaLnBrk="0">
                        <a:lnSpc>
                          <a:spcPts val="129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5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680W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7350" algn="l" rtl="0" eaLnBrk="0">
                        <a:lnSpc>
                          <a:spcPts val="485"/>
                        </a:lnSpc>
                        <a:spcBef>
                          <a:spcPts val="69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315" algn="l" rtl="0" eaLnBrk="0">
                        <a:lnSpc>
                          <a:spcPts val="139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637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84175" algn="l" rtl="0" eaLnBrk="0">
                        <a:lnSpc>
                          <a:spcPct val="100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7975" algn="l" rtl="0" eaLnBrk="0">
                        <a:lnSpc>
                          <a:spcPct val="78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400×350×500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503×370×808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87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540×460×1000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6050" algn="l" rtl="0" eaLnBrk="0">
                        <a:lnSpc>
                          <a:spcPts val="872"/>
                        </a:lnSpc>
                        <a:spcBef>
                          <a:spcPts val="42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540×460×1000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670×720×1020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550×405×670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5100" indent="19050" algn="l" rtl="0" eaLnBrk="0">
                        <a:lnSpc>
                          <a:spcPct val="15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650×500×830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670×720×1020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Overalldimen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7040" algn="l" rtl="0" eaLnBrk="0">
                        <a:lnSpc>
                          <a:spcPct val="100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7975" algn="l" rtl="0" eaLnBrk="0">
                        <a:lnSpc>
                          <a:spcPct val="78000"/>
                        </a:lnSpc>
                        <a:spcBef>
                          <a:spcPts val="12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530×560×1080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600×630×1360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637×662×1590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0650" indent="24765" algn="l" rtl="0" eaLnBrk="0">
                        <a:lnSpc>
                          <a:spcPct val="14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637×662×1590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850×1100×1930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690×800×1430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9700" indent="24765" algn="l" rtl="0" eaLnBrk="0">
                        <a:lnSpc>
                          <a:spcPct val="151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750×900×1580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850×1100×1930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argo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5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512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1464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8"/>
          <p:cNvSpPr/>
          <p:nvPr/>
        </p:nvSpPr>
        <p:spPr>
          <a:xfrm>
            <a:off x="5626115" y="14246466"/>
            <a:ext cx="4303395" cy="318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07000"/>
              </a:lnSpc>
              <a:tabLst/>
            </a:pP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Note:Sichuan</a:t>
            </a:r>
            <a:r>
              <a:rPr sz="900" kern="0" spc="1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900" kern="0" spc="2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kern="0" spc="2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900" kern="0" spc="2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r>
              <a:rPr sz="900" kern="0" spc="2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1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900" kern="0" spc="2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9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r>
              <a:rPr sz="900" kern="0" spc="1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900" kern="0" spc="2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kern="0" spc="2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900" kern="0" spc="18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   microcomputer-contro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lled</a:t>
            </a:r>
            <a:r>
              <a:rPr sz="9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5562584" y="9832874"/>
            <a:ext cx="2355214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b="1" kern="0" spc="-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 Culture</a:t>
            </a:r>
            <a:r>
              <a:rPr sz="900" b="1" kern="0" spc="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 MJ Series</a:t>
            </a:r>
            <a:r>
              <a:rPr sz="900" b="1" kern="0" spc="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5667358" y="10274282"/>
          <a:ext cx="4368165" cy="3371850"/>
        </p:xfrm>
        <a:graphic>
          <a:graphicData uri="http://schemas.openxmlformats.org/drawingml/2006/table">
            <a:tbl>
              <a:tblPr/>
              <a:tblGrid>
                <a:gridCol w="536575"/>
                <a:gridCol w="717550"/>
                <a:gridCol w="723900"/>
                <a:gridCol w="717550"/>
                <a:gridCol w="819150"/>
                <a:gridCol w="853439"/>
              </a:tblGrid>
              <a:tr h="1809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84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2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Constant temperature and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box(professional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ype)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LHS-80HC-I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LHS-80HC-II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LHS-150HC-I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LHS-150HC-II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LHS-250HC-I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LHS-250HC-II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8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LHS-500HC-I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ts val="85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LHS-500HC-Ⅱ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LHS-800HC-I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0" algn="l" rtl="0" eaLnBrk="0">
                        <a:lnSpc>
                          <a:spcPts val="856"/>
                        </a:lnSpc>
                        <a:spcBef>
                          <a:spcPts val="16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LHS-800HC-Ⅱ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5714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 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7300" algn="l" rtl="0" eaLnBrk="0">
                        <a:lnSpc>
                          <a:spcPts val="864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I:-5～80℃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II:-10～70℃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indent="-38100" algn="l" rtl="0" eaLnBrk="0">
                        <a:lnSpc>
                          <a:spcPct val="7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3400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indent="-3810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temperature:±0.5℃Low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erature:±1℃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87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 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I:40～85%RH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II:40～95%RH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77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indent="2476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0" algn="l" rtl="0" eaLnBrk="0">
                        <a:lnSpc>
                          <a:spcPts val="85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±3%RH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 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indent="44450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3550" algn="l" rtl="0" eaLnBrk="0">
                        <a:lnSpc>
                          <a:spcPts val="86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+5～35℃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877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125" indent="-3175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5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indent="-76200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Workspace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(mm)W×D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400×400×500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550×405×670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600×500×830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5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800×700×900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800×590×1650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indent="-76200" algn="l" rtl="0" eaLnBrk="0">
                        <a:lnSpc>
                          <a:spcPct val="143000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 Dim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ensions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(mm)W×D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550×790×1080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690×800×1430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740×900×1580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000×1100×1860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1360×890×2000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Cargo rack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625" algn="l" rtl="0" eaLnBrk="0">
                        <a:lnSpc>
                          <a:spcPct val="96000"/>
                        </a:lnSpc>
                        <a:spcBef>
                          <a:spcPts val="209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(Standard)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4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4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 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Remarks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01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Typelprinter optional/Typell equipped with prin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4"/>
          <p:cNvSpPr/>
          <p:nvPr/>
        </p:nvSpPr>
        <p:spPr>
          <a:xfrm>
            <a:off x="5664215" y="13730516"/>
            <a:ext cx="3176904" cy="537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8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80/150/2501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</a:t>
            </a:r>
            <a:r>
              <a:rPr sz="800" kern="0" spc="8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8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11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800" kern="0" spc="8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     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800" kern="0" spc="7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wet</a:t>
            </a:r>
            <a:r>
              <a:rPr sz="800" kern="0" spc="11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bulbs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500/8001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</a:t>
            </a:r>
            <a:r>
              <a:rPr sz="800" kern="0" spc="7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800" kern="0" spc="13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</a:t>
            </a:r>
            <a:r>
              <a:rPr sz="800" kern="0" spc="14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800" kern="0" spc="16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800" kern="0" spc="1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sensors;Ch</a:t>
            </a:r>
            <a:r>
              <a:rPr sz="800" kern="0" spc="1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uan-type</a:t>
            </a:r>
            <a:r>
              <a:rPr sz="800" kern="0" spc="13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</a:t>
            </a:r>
            <a:r>
              <a:rPr sz="800" kern="0" spc="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and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 chamber</a:t>
            </a:r>
            <a:r>
              <a:rPr sz="800" kern="0" spc="7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800" kern="0" spc="9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 sens</a:t>
            </a:r>
            <a:r>
              <a:rPr sz="800" kern="0" spc="10" dirty="0">
                <a:solidFill>
                  <a:srgbClr val="D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ors.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64000" y="7629525"/>
            <a:ext cx="7620000" cy="912495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18074" y="11490290"/>
            <a:ext cx="2273351" cy="4254508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4876774" y="8348795"/>
            <a:ext cx="5124450" cy="1692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1000"/>
              </a:lnSpc>
              <a:tabLst/>
            </a:pPr>
            <a:r>
              <a:rPr sz="42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4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368"/>
              </a:spcBef>
              <a:tabLst/>
            </a:pPr>
            <a:r>
              <a:rPr sz="4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 </a:t>
            </a:r>
            <a:r>
              <a:rPr sz="4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kern="0" spc="-70" dirty="0">
                <a:solidFill>
                  <a:srgbClr val="2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42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3000"/>
              </a:lnSpc>
              <a:spcBef>
                <a:spcPts val="789"/>
              </a:spcBef>
              <a:tabLst/>
            </a:pP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2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100/100P/25</a:t>
            </a:r>
            <a:r>
              <a:rPr sz="2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0/250P/300A/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4876774" y="10126284"/>
            <a:ext cx="5117465" cy="745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40"/>
              </a:lnSpc>
              <a:tabLst/>
            </a:pPr>
            <a:r>
              <a:rPr sz="2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300B/350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r>
              <a:rPr sz="2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/400B/450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r>
              <a:rPr sz="2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/800</a:t>
            </a:r>
            <a:r>
              <a:rPr sz="2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528"/>
              </a:lnSpc>
              <a:tabLst/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850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Cultivation</a:t>
            </a:r>
            <a:r>
              <a:rPr sz="15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8928100" y="12008445"/>
            <a:ext cx="953135" cy="2468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200" b="1" kern="0" spc="20" dirty="0">
                <a:solidFill>
                  <a:srgbClr val="A0C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ts val="1616"/>
              </a:lnSpc>
              <a:tabLst/>
            </a:pPr>
            <a:r>
              <a:rPr sz="1200" kern="0" spc="10" dirty="0">
                <a:solidFill>
                  <a:srgbClr val="A0B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ct val="78000"/>
              </a:lnSpc>
              <a:spcBef>
                <a:spcPts val="2"/>
              </a:spcBef>
              <a:tabLst/>
            </a:pPr>
            <a:r>
              <a:rPr sz="1200" kern="0" spc="20" dirty="0">
                <a:solidFill>
                  <a:srgbClr val="A0C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83000"/>
              </a:lnSpc>
              <a:spcBef>
                <a:spcPts val="444"/>
              </a:spcBef>
              <a:tabLst/>
            </a:pPr>
            <a:r>
              <a:rPr sz="1200" b="1" kern="0" spc="-30" dirty="0">
                <a:solidFill>
                  <a:srgbClr val="90B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ct val="91000"/>
              </a:lnSpc>
              <a:spcBef>
                <a:spcPts val="7"/>
              </a:spcBef>
              <a:tabLst/>
            </a:pPr>
            <a:r>
              <a:rPr sz="1100" b="1" kern="0" spc="-20" dirty="0">
                <a:solidFill>
                  <a:srgbClr val="90B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78000"/>
              </a:lnSpc>
              <a:spcBef>
                <a:spcPts val="516"/>
              </a:spcBef>
              <a:tabLst/>
            </a:pPr>
            <a:r>
              <a:rPr sz="1200" b="1" kern="0" spc="-30" dirty="0">
                <a:solidFill>
                  <a:srgbClr val="90B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Instrument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227965" algn="l" rtl="0" eaLnBrk="0">
              <a:lnSpc>
                <a:spcPct val="80000"/>
              </a:lnSpc>
              <a:spcBef>
                <a:spcPts val="298"/>
              </a:spcBef>
              <a:tabLst/>
            </a:pPr>
            <a:r>
              <a:rPr sz="1000" b="1" kern="0" spc="-10" dirty="0">
                <a:solidFill>
                  <a:srgbClr val="90B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78000"/>
              </a:lnSpc>
              <a:spcBef>
                <a:spcPts val="419"/>
              </a:spcBef>
              <a:tabLst/>
            </a:pPr>
            <a:r>
              <a:rPr sz="1200" kern="0" spc="10" dirty="0">
                <a:solidFill>
                  <a:srgbClr val="90A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Instrument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349250" algn="l" rtl="0" eaLnBrk="0">
              <a:lnSpc>
                <a:spcPct val="76000"/>
              </a:lnSpc>
              <a:spcBef>
                <a:spcPts val="292"/>
              </a:spcBef>
              <a:tabLst/>
            </a:pPr>
            <a:r>
              <a:rPr sz="1000" kern="0" spc="-50" dirty="0">
                <a:solidFill>
                  <a:srgbClr val="70A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ts val="1338"/>
              </a:lnSpc>
              <a:tabLst/>
            </a:pPr>
            <a:r>
              <a:rPr sz="900" kern="0" spc="-20" dirty="0">
                <a:solidFill>
                  <a:srgbClr val="7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28"/>
              </a:lnSpc>
              <a:spcBef>
                <a:spcPts val="1053"/>
              </a:spcBef>
              <a:tabLst/>
            </a:pPr>
            <a:r>
              <a:rPr sz="1000" i="1" kern="0" spc="-20" dirty="0">
                <a:solidFill>
                  <a:srgbClr val="70A0D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 realnstrument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336550" algn="l" rtl="0" eaLnBrk="0">
              <a:lnSpc>
                <a:spcPct val="80000"/>
              </a:lnSpc>
              <a:spcBef>
                <a:spcPts val="1304"/>
              </a:spcBef>
              <a:tabLst/>
            </a:pPr>
            <a:r>
              <a:rPr sz="700" kern="0" spc="-10" dirty="0">
                <a:solidFill>
                  <a:srgbClr val="C0C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Zhongchi</a:t>
            </a:r>
            <a:endParaRPr sz="7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ts val="954"/>
              </a:lnSpc>
              <a:spcBef>
                <a:spcPts val="194"/>
              </a:spcBef>
              <a:tabLst/>
            </a:pPr>
            <a:r>
              <a:rPr sz="700" kern="0" spc="-10" dirty="0">
                <a:solidFill>
                  <a:srgbClr val="A0A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Inetrumen</a:t>
            </a:r>
            <a:r>
              <a:rPr sz="700" kern="0" spc="-20" dirty="0">
                <a:solidFill>
                  <a:srgbClr val="A0A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8242300" y="15986416"/>
            <a:ext cx="1895475" cy="733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Cultivation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ct val="84000"/>
              </a:lnSpc>
              <a:spcBef>
                <a:spcPts val="1098"/>
              </a:spcBef>
              <a:tabLst/>
            </a:pPr>
            <a:r>
              <a:rPr sz="1200" kern="0" spc="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200" kern="0" spc="3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300A/300B/350</a:t>
            </a:r>
            <a:r>
              <a:rPr sz="1200" kern="0" spc="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"/>
              </a:spcBef>
              <a:tabLst/>
            </a:pPr>
            <a:r>
              <a:rPr sz="1200" kern="0" spc="3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/400B/450</a:t>
            </a:r>
            <a:r>
              <a:rPr sz="1200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r>
              <a:rPr sz="1200" kern="0" spc="3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/800B/850</a:t>
            </a:r>
            <a:r>
              <a:rPr sz="1200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5213350" y="15986416"/>
            <a:ext cx="1797050" cy="492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Cultivation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5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200" b="1" kern="0" spc="3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100/100P/250</a:t>
            </a:r>
            <a:r>
              <a:rPr sz="1200" b="1" kern="0" spc="20" dirty="0">
                <a:solidFill>
                  <a:srgbClr val="2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/250P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0039323" y="12484135"/>
            <a:ext cx="137160" cy="334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33"/>
              </a:lnSpc>
              <a:tabLst/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endParaRPr sz="19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1235090" y="12919125"/>
          <a:ext cx="13227051" cy="10344150"/>
        </p:xfrm>
        <a:graphic>
          <a:graphicData uri="http://schemas.openxmlformats.org/drawingml/2006/table">
            <a:tbl>
              <a:tblPr/>
              <a:tblGrid>
                <a:gridCol w="2365375"/>
                <a:gridCol w="1835150"/>
                <a:gridCol w="1835150"/>
                <a:gridCol w="1708150"/>
                <a:gridCol w="1835150"/>
                <a:gridCol w="1841500"/>
                <a:gridCol w="1806575"/>
              </a:tblGrid>
              <a:tr h="1362075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2B1"/>
                    </a:solidFill>
                  </a:tcPr>
                </a:tc>
              </a:tr>
              <a:tr h="4254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8414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" algn="l" rtl="0" eaLnBrk="0">
                        <a:lnSpc>
                          <a:spcPts val="204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Technical</a:t>
                      </a:r>
                      <a:r>
                        <a:rPr sz="16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indicators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574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Cultivation</a:t>
                      </a:r>
                      <a:r>
                        <a:rPr sz="1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Incubator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0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ts val="204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784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-100P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ts val="204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4665" algn="l" rtl="0" eaLnBrk="0">
                        <a:lnSpc>
                          <a:spcPct val="80000"/>
                        </a:lnSpc>
                        <a:spcBef>
                          <a:spcPts val="420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-250P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-300A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-300B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-350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-400B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386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-450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ts val="114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-800B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25450" algn="l" rtl="0" eaLnBrk="0">
                        <a:lnSpc>
                          <a:spcPts val="2350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-850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6630" algn="l" rtl="0" eaLnBrk="0">
                        <a:lnSpc>
                          <a:spcPts val="137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21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071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21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056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151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226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8844" indent="-27812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5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403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r>
                        <a:rPr sz="1600" kern="0" spc="4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:4~50℃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:10~50℃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mperature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</a:t>
                      </a: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1915" algn="l" rtl="0" eaLnBrk="0">
                        <a:lnSpc>
                          <a:spcPts val="202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1915" algn="l" rtl="0" eaLnBrk="0">
                        <a:lnSpc>
                          <a:spcPts val="200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13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20665" algn="l" rtl="0" eaLnBrk="0">
                        <a:lnSpc>
                          <a:spcPts val="116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</a:t>
                      </a:r>
                      <a:r>
                        <a:rPr sz="16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midity</a:t>
                      </a:r>
                      <a:r>
                        <a:rPr sz="1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</a:t>
                      </a: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20665" algn="l" rtl="0" eaLnBrk="0">
                        <a:lnSpc>
                          <a:spcPts val="1163"/>
                        </a:lnSpc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一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038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Sunlight</a:t>
                      </a:r>
                      <a:r>
                        <a:rPr sz="12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264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0-12000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97939" algn="l" rtl="0" eaLnBrk="0">
                        <a:lnSpc>
                          <a:spcPct val="95000"/>
                        </a:lnSpc>
                        <a:spcBef>
                          <a:spcPts val="173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1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1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djustable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0-1500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OLX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42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11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adjustable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0-2000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OLX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703"/>
                        </a:lnSpc>
                        <a:spcBef>
                          <a:spcPts val="171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14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3865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0-2500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OLX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703"/>
                        </a:lnSpc>
                        <a:spcBef>
                          <a:spcPts val="392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adjustable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50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</a:t>
                      </a:r>
                      <a:r>
                        <a:rPr sz="15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stable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1465" algn="l" rtl="0" eaLnBrk="0">
                        <a:lnSpc>
                          <a:spcPts val="204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16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tabLst/>
                      </a:pP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ingle-sided illuminati</a:t>
                      </a: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1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59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oth sidesiluminate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2640" algn="l" rtl="0" eaLnBrk="0">
                        <a:lnSpc>
                          <a:spcPts val="204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Three-sidedillumination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5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600" kern="0" spc="-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r>
                        <a:rPr sz="1600" kern="0" spc="5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layers)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89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1750W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991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1450W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0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436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9314" algn="l" rtl="0" eaLnBrk="0">
                        <a:lnSpc>
                          <a:spcPts val="115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Powerr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69314" algn="l" rtl="0" eaLnBrk="0">
                        <a:lnSpc>
                          <a:spcPct val="93000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1581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1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26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8965" indent="-419100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r>
                        <a:rPr sz="1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r>
                        <a:rPr sz="1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09515" algn="l" rtl="0" eaLnBrk="0">
                        <a:lnSpc>
                          <a:spcPts val="202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+5～30℃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6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</a:t>
                      </a: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83100" algn="l" rtl="0" eaLnBrk="0">
                        <a:lnSpc>
                          <a:spcPts val="2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Not</a:t>
                      </a:r>
                      <a:r>
                        <a:rPr sz="1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less</a:t>
                      </a:r>
                      <a:r>
                        <a:rPr sz="1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1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4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1600" kern="0" spc="4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1600" kern="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</a:t>
                      </a: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ze(mm)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69314" algn="l" rtl="0" eaLnBrk="0">
                        <a:lnSpc>
                          <a:spcPts val="1955"/>
                        </a:lnSpc>
                        <a:tabLst/>
                      </a:pPr>
                      <a:r>
                        <a:rPr sz="1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DxH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550×400×67</a:t>
                      </a: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600×610×830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4414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520×550×1140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700×550×114</a:t>
                      </a: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4464" algn="l" rtl="0" eaLnBrk="0">
                        <a:lnSpc>
                          <a:spcPts val="2044"/>
                        </a:lnSpc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800×590×1650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1600" kern="0" spc="5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r>
                        <a:rPr sz="1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18514" algn="l" rtl="0" eaLnBrk="0">
                        <a:lnSpc>
                          <a:spcPts val="2006"/>
                        </a:lnSpc>
                        <a:tabLst/>
                      </a:pP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690×800×1410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3514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760×815×155</a:t>
                      </a: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4414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830×850×1850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950×850×1850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2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1475×890×1780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976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Cargo</a:t>
                      </a:r>
                      <a:r>
                        <a:rPr sz="1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rack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976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(Standard)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26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1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1809815" y="1227638"/>
            <a:ext cx="12324715" cy="10701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8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955415" algn="l" rtl="0" eaLnBrk="0">
              <a:lnSpc>
                <a:spcPct val="82000"/>
              </a:lnSpc>
              <a:tabLst/>
            </a:pPr>
            <a:r>
              <a:rPr sz="3400" b="1" kern="0" spc="-100" dirty="0">
                <a:solidFill>
                  <a:srgbClr val="208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Introduction</a:t>
            </a:r>
            <a:endParaRPr sz="3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760"/>
              </a:spcBef>
              <a:tabLst/>
            </a:pPr>
            <a:r>
              <a:rPr sz="2500" kern="0" spc="-90" dirty="0">
                <a:solidFill>
                  <a:srgbClr val="407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</a:t>
            </a:r>
            <a:r>
              <a:rPr sz="2500" kern="0" spc="720" dirty="0">
                <a:solidFill>
                  <a:srgbClr val="407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Microcomputer program controls temperature,humidity,and illumination,ca</a:t>
            </a:r>
            <a:r>
              <a:rPr sz="2500" kern="0" spc="-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</a:t>
            </a:r>
            <a:endParaRPr sz="2500" dirty="0">
              <a:latin typeface="SimSun"/>
              <a:ea typeface="SimSun"/>
              <a:cs typeface="SimSun"/>
            </a:endParaRPr>
          </a:p>
          <a:p>
            <a:pPr marL="545465" algn="l" rtl="0" eaLnBrk="0">
              <a:lnSpc>
                <a:spcPct val="109000"/>
              </a:lnSpc>
              <a:spcBef>
                <a:spcPts val="50"/>
              </a:spcBef>
              <a:tabLst/>
            </a:pP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simulate</a:t>
            </a:r>
            <a:r>
              <a:rPr sz="22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daytime</a:t>
            </a:r>
            <a:r>
              <a:rPr sz="22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 nighttime</a:t>
            </a:r>
            <a:r>
              <a:rPr sz="22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</a:t>
            </a: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22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 humidity</a:t>
            </a:r>
            <a:r>
              <a:rPr sz="22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changes,and</a:t>
            </a:r>
            <a:r>
              <a:rPr sz="22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22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  a  stable</a:t>
            </a:r>
            <a:r>
              <a:rPr sz="22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2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sufficient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light  source</a:t>
            </a:r>
            <a:r>
              <a:rPr sz="22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2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2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growth</a:t>
            </a:r>
            <a:r>
              <a:rPr sz="22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</a:t>
            </a:r>
            <a:endParaRPr sz="2200" dirty="0">
              <a:latin typeface="Arial"/>
              <a:ea typeface="Arial"/>
              <a:cs typeface="Arial"/>
            </a:endParaRPr>
          </a:p>
          <a:p>
            <a:pPr marL="545465" indent="-532765" algn="l" rtl="0" eaLnBrk="0">
              <a:lnSpc>
                <a:spcPct val="101000"/>
              </a:lnSpc>
              <a:spcBef>
                <a:spcPts val="1181"/>
              </a:spcBef>
              <a:tabLst/>
            </a:pPr>
            <a:r>
              <a:rPr sz="2300" kern="0" spc="0" dirty="0">
                <a:solidFill>
                  <a:srgbClr val="2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2300" kern="0" spc="40" dirty="0">
                <a:solidFill>
                  <a:srgbClr val="2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displayed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menu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style 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r>
              <a:rPr sz="27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7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sz="2700" dirty="0">
              <a:latin typeface="Arial"/>
              <a:ea typeface="Arial"/>
              <a:cs typeface="Arial"/>
            </a:endParaRPr>
          </a:p>
          <a:p>
            <a:pPr marL="545465" algn="l" rtl="0" eaLnBrk="0">
              <a:lnSpc>
                <a:spcPts val="3438"/>
              </a:lnSpc>
              <a:tabLst/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observation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r>
              <a:rPr sz="2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700" dirty="0">
              <a:latin typeface="Arial"/>
              <a:ea typeface="Arial"/>
              <a:cs typeface="Arial"/>
            </a:endParaRPr>
          </a:p>
          <a:p>
            <a:pPr marL="545465" indent="-532765" algn="l" rtl="0" eaLnBrk="0">
              <a:lnSpc>
                <a:spcPct val="95000"/>
              </a:lnSpc>
              <a:spcBef>
                <a:spcPts val="1304"/>
              </a:spcBef>
              <a:tabLst/>
            </a:pPr>
            <a:r>
              <a:rPr sz="2300" kern="0" spc="-60" dirty="0">
                <a:solidFill>
                  <a:srgbClr val="204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 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Imported brand compressors guarantee long-term continuous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operatio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of</a:t>
            </a:r>
            <a:r>
              <a:rPr sz="23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testing</a:t>
            </a: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equipment,envir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onmentally</a:t>
            </a:r>
            <a:r>
              <a:rPr sz="23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friendly</a:t>
            </a:r>
            <a:r>
              <a:rPr sz="2300" kern="0" spc="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refrigerants,high</a:t>
            </a:r>
            <a:r>
              <a:rPr sz="23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23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300" kern="0" spc="3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23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endParaRPr sz="2300" dirty="0">
              <a:latin typeface="Arial"/>
              <a:ea typeface="Arial"/>
              <a:cs typeface="Arial"/>
            </a:endParaRPr>
          </a:p>
          <a:p>
            <a:pPr marL="545465" algn="l" rtl="0" eaLnBrk="0">
              <a:lnSpc>
                <a:spcPts val="2876"/>
              </a:lnSpc>
              <a:tabLst/>
            </a:pP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consumption,promoti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2300" kern="0" spc="5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2300" kern="0" spc="5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saving.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759"/>
              </a:spcBef>
              <a:tabLst/>
            </a:pP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 The interior is made of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mir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ror-finished</a:t>
            </a:r>
            <a:r>
              <a:rPr sz="2500" kern="0" spc="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stainless</a:t>
            </a:r>
            <a:r>
              <a:rPr sz="2500" kern="0" spc="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steel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with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rounded</a:t>
            </a: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corner</a:t>
            </a:r>
            <a:endParaRPr sz="2500" dirty="0">
              <a:latin typeface="SimSun"/>
              <a:ea typeface="SimSun"/>
              <a:cs typeface="SimSun"/>
            </a:endParaRPr>
          </a:p>
          <a:p>
            <a:pPr marL="545465" algn="l" rtl="0" eaLnBrk="0">
              <a:lnSpc>
                <a:spcPct val="91000"/>
              </a:lnSpc>
              <a:spcBef>
                <a:spcPts val="7"/>
              </a:spcBef>
              <a:tabLst/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transitions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7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bracket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freely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installed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7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removed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2700" dirty="0">
              <a:latin typeface="Arial"/>
              <a:ea typeface="Arial"/>
              <a:cs typeface="Arial"/>
            </a:endParaRPr>
          </a:p>
          <a:p>
            <a:pPr marL="545465" algn="l" rtl="0" eaLnBrk="0">
              <a:lnSpc>
                <a:spcPts val="3373"/>
              </a:lnSpc>
              <a:tabLst/>
            </a:pP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facilitating</a:t>
            </a:r>
            <a:r>
              <a:rPr sz="2700" kern="0" spc="4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2700" kern="0" spc="3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36"/>
              </a:spcBef>
              <a:tabLst/>
            </a:pPr>
            <a:r>
              <a:rPr sz="2100" kern="0" spc="-70" dirty="0">
                <a:solidFill>
                  <a:srgbClr val="2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 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Up to</a:t>
            </a:r>
            <a:r>
              <a:rPr sz="21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 program</a:t>
            </a:r>
            <a:r>
              <a:rPr sz="21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groups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can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be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set,each with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time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of</a:t>
            </a:r>
            <a:r>
              <a:rPr sz="21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1-99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hours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(optional).It</a:t>
            </a:r>
            <a:endParaRPr sz="21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ts val="2853"/>
              </a:lnSpc>
              <a:tabLst/>
            </a:pP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22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automatically</a:t>
            </a:r>
            <a:r>
              <a:rPr sz="22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interrupts</a:t>
            </a:r>
            <a:r>
              <a:rPr sz="2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22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sz="2200" dirty="0">
              <a:latin typeface="Arial"/>
              <a:ea typeface="Arial"/>
              <a:cs typeface="Arial"/>
            </a:endParaRPr>
          </a:p>
          <a:p>
            <a:pPr marL="634365" indent="-621665" algn="l" rtl="0" eaLnBrk="0">
              <a:lnSpc>
                <a:spcPct val="100000"/>
              </a:lnSpc>
              <a:spcBef>
                <a:spcPts val="6"/>
              </a:spcBef>
              <a:tabLst/>
            </a:pP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  temperature exceeds the</a:t>
            </a:r>
            <a:r>
              <a:rPr sz="2100" kern="0" spc="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limit,ensuring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safe operation</a:t>
            </a:r>
            <a:r>
              <a:rPr sz="21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of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exp</a:t>
            </a:r>
            <a:r>
              <a:rPr sz="21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eriments.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 accidents occur;(Standard</a:t>
            </a:r>
            <a:endParaRPr sz="2300" dirty="0">
              <a:latin typeface="Arial"/>
              <a:ea typeface="Arial"/>
              <a:cs typeface="Arial"/>
            </a:endParaRPr>
          </a:p>
          <a:p>
            <a:pPr marL="615315" algn="l" rtl="0" eaLnBrk="0">
              <a:lnSpc>
                <a:spcPts val="3026"/>
              </a:lnSpc>
              <a:tabLst/>
            </a:pP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configuration)</a:t>
            </a:r>
            <a:endParaRPr sz="2300" dirty="0">
              <a:latin typeface="Arial"/>
              <a:ea typeface="Arial"/>
              <a:cs typeface="Arial"/>
            </a:endParaRPr>
          </a:p>
          <a:p>
            <a:pPr marL="532765" indent="-520065" algn="l" rtl="0" eaLnBrk="0">
              <a:lnSpc>
                <a:spcPct val="109000"/>
              </a:lnSpc>
              <a:spcBef>
                <a:spcPts val="1038"/>
              </a:spcBef>
              <a:tabLst/>
            </a:pPr>
            <a:r>
              <a:rPr sz="2500" kern="0" spc="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2500" kern="0" spc="20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connected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computer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via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485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synchronized         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monitoring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5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25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recording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experimental</a:t>
            </a:r>
            <a:r>
              <a:rPr sz="25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436"/>
              </a:spcBef>
              <a:tabLst/>
            </a:pPr>
            <a:r>
              <a:rPr sz="2700" kern="0" spc="380" dirty="0">
                <a:solidFill>
                  <a:srgbClr val="306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 </a:t>
            </a:r>
            <a:r>
              <a:rPr sz="2700" kern="0" spc="3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可增配：带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</a:t>
            </a:r>
            <a:r>
              <a:rPr sz="2700" kern="0" spc="3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 进气口(促进植物生长)及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</a:t>
            </a:r>
            <a:r>
              <a:rPr sz="2700" kern="0" spc="3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 控制器；(红</a:t>
            </a:r>
            <a:r>
              <a:rPr sz="2700" kern="0" spc="3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外线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</a:t>
            </a:r>
            <a:r>
              <a:rPr sz="2700" kern="0" spc="3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endParaRPr sz="2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545465" algn="l" rtl="0" eaLnBrk="0">
              <a:lnSpc>
                <a:spcPct val="83000"/>
              </a:lnSpc>
              <a:spcBef>
                <a:spcPts val="5"/>
              </a:spcBef>
              <a:tabLst/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Sensor</a:t>
            </a:r>
            <a:r>
              <a:rPr sz="2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2700" dirty="0">
              <a:latin typeface="Arial"/>
              <a:ea typeface="Arial"/>
              <a:cs typeface="Arial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19184" y="400141"/>
            <a:ext cx="6350" cy="122173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5686408" y="10242529"/>
          <a:ext cx="4353560" cy="4273550"/>
        </p:xfrm>
        <a:graphic>
          <a:graphicData uri="http://schemas.openxmlformats.org/drawingml/2006/table">
            <a:tbl>
              <a:tblPr/>
              <a:tblGrid>
                <a:gridCol w="873125"/>
                <a:gridCol w="806450"/>
                <a:gridCol w="850900"/>
                <a:gridCol w="920750"/>
                <a:gridCol w="902335"/>
              </a:tblGrid>
              <a:tr h="276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2575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50" algn="l" rtl="0" eaLnBrk="0">
                        <a:lnSpc>
                          <a:spcPts val="75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-1500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BP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717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ts val="45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5600" algn="l" rtl="0" eaLnBrk="0">
                        <a:lnSpc>
                          <a:spcPts val="949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8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indent="3810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 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10~50℃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0~50℃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125" algn="l" rtl="0" eaLnBrk="0">
                        <a:lnSpc>
                          <a:spcPts val="43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0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63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637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Sunlight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082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0~12000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7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adjust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0~2000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4950" algn="l" rtl="0" eaLnBrk="0">
                        <a:lnSpc>
                          <a:spcPct val="96000"/>
                        </a:lnSpc>
                        <a:spcBef>
                          <a:spcPts val="25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0~25000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7800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159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0~30000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3050" algn="l" rtl="0" eaLnBrk="0">
                        <a:lnSpc>
                          <a:spcPts val="798"/>
                        </a:lnSpc>
                        <a:spcBef>
                          <a:spcPts val="25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0~35000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450" algn="l" rtl="0" eaLnBrk="0">
                        <a:lnSpc>
                          <a:spcPct val="99000"/>
                        </a:lnSpc>
                        <a:spcBef>
                          <a:spcPts val="12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adjustabl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0-40000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13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lumination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242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indent="-38100" algn="l" rtl="0" eaLnBrk="0">
                        <a:lnSpc>
                          <a:spcPct val="11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7965" indent="-196214" algn="l" rtl="0" eaLnBrk="0">
                        <a:lnSpc>
                          <a:spcPct val="121000"/>
                        </a:lnSpc>
                        <a:spcBef>
                          <a:spcPts val="18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Temperature,humidi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program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segm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1700W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-10" baseline="-104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endParaRPr sz="1000" baseline="-10417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7800" algn="l" rtl="0" eaLnBrk="0">
                        <a:lnSpc>
                          <a:spcPts val="745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ct val="103000"/>
                        </a:lnSpc>
                        <a:spcBef>
                          <a:spcPts val="47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ty,and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ents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each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3050" algn="l" rtl="0" eaLnBrk="0">
                        <a:lnSpc>
                          <a:spcPct val="84000"/>
                        </a:lnSpc>
                        <a:spcBef>
                          <a:spcPts val="899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1700W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7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54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artition lighting(two</a:t>
                      </a:r>
                      <a:r>
                        <a:rPr sz="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ers)Pa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2069" indent="-39369" algn="l" rtl="0" eaLnBrk="0">
                        <a:lnSpc>
                          <a:spcPct val="108000"/>
                        </a:lnSpc>
                        <a:spcBef>
                          <a:spcPts val="1210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tensity can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indep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 of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5600" algn="l" rtl="0" eaLnBrk="0">
                        <a:lnSpc>
                          <a:spcPts val="450"/>
                        </a:lnSpc>
                        <a:spcBef>
                          <a:spcPts val="87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5600" algn="l" rtl="0" eaLnBrk="0">
                        <a:lnSpc>
                          <a:spcPts val="104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4800W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0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rtition lighti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layers)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ct val="125000"/>
                        </a:lnSpc>
                        <a:spcBef>
                          <a:spcPts val="1080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endently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30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59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minutes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8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5350W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732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Programmable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9875" algn="l" rtl="0" eaLnBrk="0">
                        <a:lnSpc>
                          <a:spcPts val="798"/>
                        </a:lnSpc>
                        <a:spcBef>
                          <a:spcPts val="7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 Power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33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71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380V      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environment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1775" algn="l" rtl="0" eaLnBrk="0">
                        <a:lnSpc>
                          <a:spcPct val="71000"/>
                        </a:lnSpc>
                        <a:spcBef>
                          <a:spcPts val="239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922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2100" algn="l" rtl="0" eaLnBrk="0">
                        <a:lnSpc>
                          <a:spcPct val="99000"/>
                        </a:lnSpc>
                        <a:spcBef>
                          <a:spcPts val="88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compressor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629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indent="704850" algn="l" rtl="0" eaLnBrk="0">
                        <a:lnSpc>
                          <a:spcPct val="131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 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ation for</a:t>
                      </a: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long</a:t>
                      </a:r>
                      <a:r>
                        <a:rPr sz="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r>
                        <a:rPr sz="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700" algn="l" rtl="0" eaLnBrk="0">
                        <a:lnSpc>
                          <a:spcPct val="90000"/>
                        </a:lnSpc>
                        <a:spcBef>
                          <a:spcPts val="11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matic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switching)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50" algn="l" rtl="0" eaLnBrk="0">
                        <a:lnSpc>
                          <a:spcPts val="1435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520×550×1140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700×550×1140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90"/>
                        </a:lnSpc>
                        <a:tabLst/>
                      </a:pP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~30℃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499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 of</a:t>
                      </a:r>
                      <a:r>
                        <a:rPr sz="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imported original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encl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798"/>
                        </a:lnSpc>
                        <a:spcBef>
                          <a:spcPts val="18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965×580×1430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79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900×580×1600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osed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1410×800×1500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10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e(</a:t>
                      </a:r>
                      <a:r>
                        <a:rPr sz="600" u="sng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6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79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580×510×835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1087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725×740×1550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79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830×850×1850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950×850×1850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79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1410×890×1950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1570×1475×2050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cargo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845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5499084" y="9699625"/>
            <a:ext cx="1587531" cy="266684"/>
            <a:chOff x="0" y="0"/>
            <a:chExt cx="1587531" cy="266684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587531" cy="266684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1613535" cy="3213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95250" algn="l" rtl="0" eaLnBrk="0">
                <a:lnSpc>
                  <a:spcPct val="84000"/>
                </a:lnSpc>
                <a:spcBef>
                  <a:spcPts val="5"/>
                </a:spcBef>
                <a:tabLst/>
              </a:pP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</a:t>
              </a:r>
              <a:r>
                <a:rPr sz="10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Parameters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64000" y="7578725"/>
            <a:ext cx="7620000" cy="922655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4889500" y="8331361"/>
            <a:ext cx="4997450" cy="2078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4300" b="1" kern="0" spc="-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4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321"/>
              </a:spcBef>
              <a:tabLst/>
            </a:pPr>
            <a:r>
              <a:rPr sz="43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r>
              <a:rPr sz="4300" b="1" kern="0" spc="10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300" kern="0" spc="-11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4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50"/>
              </a:spcBef>
              <a:tabLst/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MGC300H/350HP/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400H/450HP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/800H/850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Climate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7454924" y="11392509"/>
            <a:ext cx="918210" cy="2367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200" b="1" kern="0" spc="-20" dirty="0">
                <a:solidFill>
                  <a:srgbClr val="90B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ts val="1648"/>
              </a:lnSpc>
              <a:spcBef>
                <a:spcPts val="102"/>
              </a:spcBef>
              <a:tabLst/>
            </a:pPr>
            <a:r>
              <a:rPr sz="1200" kern="0" spc="10" dirty="0">
                <a:solidFill>
                  <a:srgbClr val="A0B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79000"/>
              </a:lnSpc>
              <a:spcBef>
                <a:spcPts val="12"/>
              </a:spcBef>
              <a:tabLst/>
            </a:pPr>
            <a:r>
              <a:rPr sz="1200" b="1" kern="0" spc="-70" dirty="0">
                <a:solidFill>
                  <a:srgbClr val="80B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ct val="75000"/>
              </a:lnSpc>
              <a:spcBef>
                <a:spcPts val="515"/>
              </a:spcBef>
              <a:tabLst/>
            </a:pPr>
            <a:r>
              <a:rPr sz="1200" b="1" kern="0" spc="-30" dirty="0">
                <a:solidFill>
                  <a:srgbClr val="9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Instrument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215265" algn="l" rtl="0" eaLnBrk="0">
              <a:lnSpc>
                <a:spcPct val="91000"/>
              </a:lnSpc>
              <a:spcBef>
                <a:spcPts val="1"/>
              </a:spcBef>
              <a:tabLst/>
            </a:pPr>
            <a:r>
              <a:rPr sz="1100" b="1" kern="0" spc="-40" dirty="0">
                <a:solidFill>
                  <a:srgbClr val="90B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ct val="89000"/>
              </a:lnSpc>
              <a:spcBef>
                <a:spcPts val="294"/>
              </a:spcBef>
              <a:tabLst/>
            </a:pPr>
            <a:r>
              <a:rPr sz="1100" b="1" kern="0" spc="-40" dirty="0">
                <a:solidFill>
                  <a:srgbClr val="A0B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77164" algn="l" rtl="0" eaLnBrk="0">
              <a:lnSpc>
                <a:spcPct val="91000"/>
              </a:lnSpc>
              <a:spcBef>
                <a:spcPts val="130"/>
              </a:spcBef>
              <a:tabLst/>
            </a:pPr>
            <a:r>
              <a:rPr sz="1100" b="1" kern="0" spc="-20" dirty="0">
                <a:solidFill>
                  <a:srgbClr val="90B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Zhongshi</a:t>
            </a:r>
            <a:endParaRPr sz="1100" dirty="0">
              <a:latin typeface="Arial"/>
              <a:ea typeface="Arial"/>
              <a:cs typeface="Arial"/>
            </a:endParaRPr>
          </a:p>
          <a:p>
            <a:pPr marL="81914" algn="l" rtl="0" eaLnBrk="0">
              <a:lnSpc>
                <a:spcPct val="78000"/>
              </a:lnSpc>
              <a:spcBef>
                <a:spcPts val="566"/>
              </a:spcBef>
              <a:tabLst/>
            </a:pPr>
            <a:r>
              <a:rPr sz="1200" b="1" kern="0" spc="-30" dirty="0">
                <a:solidFill>
                  <a:srgbClr val="80A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Instrument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304165" algn="l" rtl="0" eaLnBrk="0">
              <a:lnSpc>
                <a:spcPct val="85000"/>
              </a:lnSpc>
              <a:spcBef>
                <a:spcPts val="336"/>
              </a:spcBef>
              <a:tabLst/>
            </a:pPr>
            <a:r>
              <a:rPr sz="800" kern="0" spc="10" dirty="0">
                <a:solidFill>
                  <a:srgbClr val="90A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Zhongshl</a:t>
            </a:r>
            <a:endParaRPr sz="8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78000"/>
              </a:lnSpc>
              <a:spcBef>
                <a:spcPts val="225"/>
              </a:spcBef>
              <a:tabLst/>
            </a:pPr>
            <a:r>
              <a:rPr sz="1200" kern="0" spc="0" dirty="0">
                <a:solidFill>
                  <a:srgbClr val="709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Instruent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81914" algn="l" rtl="0" eaLnBrk="0">
              <a:lnSpc>
                <a:spcPts val="1158"/>
              </a:lnSpc>
              <a:spcBef>
                <a:spcPts val="586"/>
              </a:spcBef>
              <a:tabLst/>
            </a:pPr>
            <a:r>
              <a:rPr sz="800" kern="0" spc="10" dirty="0">
                <a:solidFill>
                  <a:srgbClr val="90B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800" kern="0" spc="60" dirty="0">
                <a:solidFill>
                  <a:srgbClr val="90B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90B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the</a:t>
            </a:r>
            <a:endParaRPr sz="800" dirty="0">
              <a:latin typeface="Arial"/>
              <a:ea typeface="Arial"/>
              <a:cs typeface="Arial"/>
            </a:endParaRPr>
          </a:p>
          <a:p>
            <a:pPr marL="539115" algn="l" rtl="0" eaLnBrk="0">
              <a:lnSpc>
                <a:spcPct val="81000"/>
              </a:lnSpc>
              <a:spcBef>
                <a:spcPts val="27"/>
              </a:spcBef>
              <a:tabLst/>
            </a:pPr>
            <a:r>
              <a:rPr sz="800" b="1" kern="0" spc="10" dirty="0">
                <a:solidFill>
                  <a:srgbClr val="6080C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plcture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3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700" kern="0" spc="13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kern="0" spc="9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kern="0" spc="-20" dirty="0">
                <a:solidFill>
                  <a:srgbClr val="A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6604000" y="15870232"/>
            <a:ext cx="2349500" cy="773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703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climate chamber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72"/>
              </a:spcBef>
              <a:tabLst/>
            </a:pPr>
            <a:r>
              <a:rPr sz="1200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200" kern="0" spc="4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300H/350</a:t>
            </a:r>
            <a:r>
              <a:rPr sz="1200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r>
              <a:rPr sz="1200" kern="0" spc="4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/4</a:t>
            </a:r>
            <a:r>
              <a:rPr sz="1200" kern="0" spc="3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00H/450</a:t>
            </a:r>
            <a:r>
              <a:rPr sz="1200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73025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200" b="1" kern="0" spc="3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/800H/850</a:t>
            </a:r>
            <a:r>
              <a:rPr sz="1200" b="1" kern="0" spc="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8470899" y="12120810"/>
            <a:ext cx="351154" cy="1040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2035"/>
              </a:lnSpc>
              <a:tabLst/>
            </a:pPr>
            <a:r>
              <a:rPr sz="2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Z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indent="19050" algn="l" rtl="0" eaLnBrk="0">
              <a:lnSpc>
                <a:spcPct val="150000"/>
              </a:lnSpc>
              <a:spcBef>
                <a:spcPts val="19"/>
              </a:spcBef>
              <a:tabLst/>
            </a:pPr>
            <a:r>
              <a:rPr sz="1600" kern="0" spc="-7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中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远9</a:t>
            </a:r>
            <a:endParaRPr sz="1700" dirty="0">
              <a:latin typeface="SimHei"/>
              <a:ea typeface="SimHei"/>
              <a:cs typeface="SimHei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7854975" y="13691727"/>
            <a:ext cx="28638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A0B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plcture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5537200" y="11474450"/>
            <a:ext cx="2101850" cy="139700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5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1427"/>
              </a:lnSpc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42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38100" algn="l" rtl="0" eaLnBrk="0">
              <a:lnSpc>
                <a:spcPts val="1294"/>
              </a:lnSpc>
              <a:spcBef>
                <a:spcPts val="44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38100" algn="l" rtl="0" eaLnBrk="0">
              <a:lnSpc>
                <a:spcPct val="123000"/>
              </a:lnSpc>
              <a:spcBef>
                <a:spcPts val="954"/>
              </a:spcBef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size:400X350X500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3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635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(standard):2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492750" y="10684802"/>
            <a:ext cx="207010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-70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5492750" y="13012979"/>
            <a:ext cx="1435100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  display</a:t>
            </a:r>
            <a:r>
              <a:rPr sz="900" kern="0" spc="3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900" kern="0" spc="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troller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D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461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control</a:t>
            </a:r>
            <a:endParaRPr sz="12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461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2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ts val="1294"/>
              </a:lnSpc>
              <a:spcBef>
                <a:spcPts val="43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0800" indent="6350" algn="l" rtl="0" eaLnBrk="0">
              <a:lnSpc>
                <a:spcPct val="124000"/>
              </a:lnSpc>
              <a:spcBef>
                <a:spcPts val="1005"/>
              </a:spcBef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size:400X350X500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2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542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):2    pieces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5492750" y="10684802"/>
            <a:ext cx="207010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-70F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5530850" y="12935254"/>
            <a:ext cx="1506855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display con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99"/>
              </a:lnSpc>
              <a:spcBef>
                <a:spcPts val="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1000"/>
              </a:lnSpc>
              <a:spcBef>
                <a:spcPts val="151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94"/>
              </a:lnSpc>
              <a:spcBef>
                <a:spcPts val="51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0800" indent="6350" algn="l" rtl="0" eaLnBrk="0">
              <a:lnSpc>
                <a:spcPct val="210000"/>
              </a:lnSpc>
              <a:spcBef>
                <a:spcPts val="227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size:503X370X808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5486400" y="10684802"/>
            <a:ext cx="207010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-150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5486400" y="12957454"/>
            <a:ext cx="15176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1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5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567"/>
              </a:lnSpc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95000"/>
              </a:lnSpc>
              <a:spcBef>
                <a:spcPts val="116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ts val="1294"/>
              </a:lnSpc>
              <a:spcBef>
                <a:spcPts val="41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0800" indent="6350" algn="l" rtl="0" eaLnBrk="0">
              <a:lnSpc>
                <a:spcPct val="215000"/>
              </a:lnSpc>
              <a:spcBef>
                <a:spcPts val="250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 size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:503X470X808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Sample tray(standard):3 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ieces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5461000" y="10684802"/>
            <a:ext cx="210185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-150F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02750" y="11195050"/>
            <a:ext cx="431800" cy="189230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5492750" y="12993344"/>
            <a:ext cx="152463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1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b="1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50200" y="10274300"/>
            <a:ext cx="323850" cy="25400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753600" y="14293850"/>
            <a:ext cx="177800" cy="19685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394700" y="14433550"/>
            <a:ext cx="171450" cy="19685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8845550" y="10430002"/>
            <a:ext cx="556894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5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Shengn</a:t>
            </a:r>
            <a:r>
              <a:rPr sz="500" kern="0" spc="30" dirty="0">
                <a:solidFill>
                  <a:srgbClr val="50C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Vangpai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18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18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69850" algn="l" rtl="0" eaLnBrk="0">
              <a:lnSpc>
                <a:spcPts val="1499"/>
              </a:lnSpc>
              <a:spcBef>
                <a:spcPts val="263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esolution:0.1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ct val="145000"/>
              </a:lnSpc>
              <a:spcBef>
                <a:spcPts val="786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cavity size: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540X460X1000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carrier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474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5492750" y="10684802"/>
            <a:ext cx="207010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5492750" y="12944754"/>
            <a:ext cx="15430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E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100" kern="0" spc="260" dirty="0">
                <a:solidFill>
                  <a:srgbClr val="E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E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50" dirty="0">
                <a:solidFill>
                  <a:srgbClr val="E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E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31"/>
              </a:lnSpc>
              <a:spcBef>
                <a:spcPts val="2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217"/>
              </a:lnSpc>
              <a:spcBef>
                <a:spcPts val="71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69850" algn="l" rtl="0" eaLnBrk="0">
              <a:lnSpc>
                <a:spcPts val="1431"/>
              </a:lnSpc>
              <a:spcBef>
                <a:spcPts val="330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resolution:0.1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ct val="212000"/>
              </a:lnSpc>
              <a:spcBef>
                <a:spcPts val="180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cavity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:540X460X1000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tray(standard):3 pieces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5486400" y="10694175"/>
            <a:ext cx="2070735" cy="614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Biochemical</a:t>
            </a:r>
            <a:r>
              <a:rPr sz="15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5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5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5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5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-250F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5486400" y="12932105"/>
            <a:ext cx="1657350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tabLst/>
            </a:pPr>
            <a:r>
              <a:rPr sz="13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300" kern="0" spc="1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3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</a:t>
            </a:r>
            <a:r>
              <a:rPr sz="1300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D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28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52"/>
              </a:lnSpc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52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94"/>
              </a:lnSpc>
              <a:spcBef>
                <a:spcPts val="44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7150" indent="19050" algn="l" rtl="0" eaLnBrk="0">
              <a:lnSpc>
                <a:spcPct val="146000"/>
              </a:lnSpc>
              <a:spcBef>
                <a:spcPts val="110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:670X720X10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508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5480050" y="10684802"/>
            <a:ext cx="2070100" cy="633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iochemical incubato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-6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-500F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5480050" y="12924129"/>
            <a:ext cx="1524000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 display  </a:t>
            </a:r>
            <a:r>
              <a:rPr sz="11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8089900" y="9906000"/>
            <a:ext cx="2108200" cy="1409700"/>
            <a:chOff x="0" y="0"/>
            <a:chExt cx="2108200" cy="1409700"/>
          </a:xfrm>
        </p:grpSpPr>
        <p:sp>
          <p:nvSpPr>
            <p:cNvPr id="134" name="textbox 134"/>
            <p:cNvSpPr/>
            <p:nvPr/>
          </p:nvSpPr>
          <p:spPr>
            <a:xfrm>
              <a:off x="0" y="0"/>
              <a:ext cx="2108200" cy="1409700"/>
            </a:xfrm>
            <a:prstGeom prst="rect">
              <a:avLst/>
            </a:prstGeom>
            <a:solidFill>
              <a:srgbClr val="EEEEE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2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ct val="84000"/>
                </a:lnSpc>
                <a:spcBef>
                  <a:spcPts val="1"/>
                </a:spcBef>
                <a:tabLst/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 control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ct val="96000"/>
                </a:lnSpc>
                <a:spcBef>
                  <a:spcPts val="3"/>
                </a:spcBef>
                <a:tabLst/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range:0~60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1200" dirty="0">
                <a:latin typeface="SimSun"/>
                <a:ea typeface="SimSun"/>
                <a:cs typeface="SimSun"/>
              </a:endParaRPr>
            </a:p>
            <a:p>
              <a:pPr marL="50800" algn="l" rtl="0" eaLnBrk="0">
                <a:lnSpc>
                  <a:spcPts val="1294"/>
                </a:lnSpc>
                <a:spcBef>
                  <a:spcPts val="539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resolution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:0.1</a:t>
              </a:r>
              <a:r>
                <a:rPr sz="900" kern="0" spc="-1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900" dirty="0">
                <a:latin typeface="SimSun"/>
                <a:ea typeface="SimSun"/>
                <a:cs typeface="SimSun"/>
              </a:endParaRPr>
            </a:p>
            <a:p>
              <a:pPr marL="19050" algn="l" rtl="0" eaLnBrk="0">
                <a:lnSpc>
                  <a:spcPts val="1635"/>
                </a:lnSpc>
                <a:spcBef>
                  <a:spcPts val="1020"/>
                </a:spcBef>
                <a:tabLst/>
              </a:pPr>
              <a:r>
                <a:rPr sz="1200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Inner liner size:800X590X</a:t>
              </a:r>
              <a:r>
                <a:rPr sz="1200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1650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635"/>
                </a:lnSpc>
                <a:spcBef>
                  <a:spcPts val="527"/>
                </a:spcBef>
                <a:tabLst/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Load-bearing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507"/>
                </a:lnSpc>
                <a:spcBef>
                  <a:spcPts val="43"/>
                </a:spcBef>
                <a:tabLst/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(standard):3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136" name="textbox 136"/>
            <p:cNvSpPr/>
            <p:nvPr/>
          </p:nvSpPr>
          <p:spPr>
            <a:xfrm>
              <a:off x="1093216" y="1034694"/>
              <a:ext cx="455930" cy="3803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95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1275" algn="l" rtl="0" eaLnBrk="0">
                <a:lnSpc>
                  <a:spcPct val="79000"/>
                </a:lnSpc>
                <a:tabLst/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tray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635"/>
                </a:lnSpc>
                <a:spcBef>
                  <a:spcPts val="17"/>
                </a:spcBef>
                <a:tabLst/>
              </a:pP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8" name="textbox 138"/>
          <p:cNvSpPr/>
          <p:nvPr/>
        </p:nvSpPr>
        <p:spPr>
          <a:xfrm>
            <a:off x="5448300" y="10614952"/>
            <a:ext cx="2019935" cy="1055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hemical incubato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483"/>
              </a:spcBef>
              <a:tabLst/>
            </a:pP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-800F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2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200" kern="0" spc="1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15115" y="10464800"/>
            <a:ext cx="2590800" cy="3048000"/>
          </a:xfrm>
          <a:prstGeom prst="rect">
            <a:avLst/>
          </a:prstGeom>
        </p:spPr>
      </p:pic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5572109" y="13896975"/>
          <a:ext cx="4571999" cy="1409700"/>
        </p:xfrm>
        <a:graphic>
          <a:graphicData uri="http://schemas.openxmlformats.org/drawingml/2006/table">
            <a:tbl>
              <a:tblPr/>
              <a:tblGrid>
                <a:gridCol w="1000125"/>
                <a:gridCol w="1200150"/>
                <a:gridCol w="1136650"/>
                <a:gridCol w="12350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04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9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1161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-10~60℃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9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cavity</a:t>
                      </a:r>
                      <a:r>
                        <a:rPr sz="8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6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800X590X1650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295" indent="-3175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116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</a:t>
                      </a: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1475X890X1780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734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2800W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1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shelves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indent="12700" algn="l" rtl="0" eaLnBrk="0">
                        <a:lnSpc>
                          <a:spcPct val="10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Ste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447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9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6870" algn="l" rtl="0" eaLnBrk="0">
                        <a:lnSpc>
                          <a:spcPct val="96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" name="textbox 146"/>
          <p:cNvSpPr/>
          <p:nvPr/>
        </p:nvSpPr>
        <p:spPr>
          <a:xfrm>
            <a:off x="6883415" y="9609163"/>
            <a:ext cx="1899285" cy="699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4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2000"/>
              </a:lnSpc>
              <a:tabLst/>
            </a:pPr>
            <a:r>
              <a:rPr sz="3100" b="1" kern="0" spc="-1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LRH-800L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6"/>
              </a:spcBef>
              <a:tabLst/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Biochemical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5702300" y="13341350"/>
            <a:ext cx="2413015" cy="349250"/>
            <a:chOff x="0" y="0"/>
            <a:chExt cx="2413015" cy="349250"/>
          </a:xfrm>
        </p:grpSpPr>
        <p:pic>
          <p:nvPicPr>
            <p:cNvPr id="148" name="picture 1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13015" cy="349250"/>
            </a:xfrm>
            <a:prstGeom prst="rect">
              <a:avLst/>
            </a:prstGeom>
          </p:spPr>
        </p:pic>
        <p:sp>
          <p:nvSpPr>
            <p:cNvPr id="150" name="textbox 150"/>
            <p:cNvSpPr/>
            <p:nvPr/>
          </p:nvSpPr>
          <p:spPr>
            <a:xfrm>
              <a:off x="-12700" y="-12700"/>
              <a:ext cx="2439035" cy="3797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406400" algn="l" rtl="0" eaLnBrk="0">
                <a:lnSpc>
                  <a:spcPct val="88000"/>
                </a:lnSpc>
                <a:spcBef>
                  <a:spcPts val="1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display contr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oller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8089900" y="9906000"/>
            <a:ext cx="2108200" cy="140970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226"/>
              </a:lnSpc>
              <a:spcBef>
                <a:spcPts val="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1000"/>
              </a:lnSpc>
              <a:spcBef>
                <a:spcPts val="27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dimensions:105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0X695X1650</a:t>
            </a:r>
            <a:endParaRPr sz="9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0000"/>
              </a:lnSpc>
              <a:spcBef>
                <a:spcPts val="1057"/>
              </a:spcBef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12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635"/>
              </a:lnSpc>
              <a:spcBef>
                <a:spcPts val="17"/>
              </a:spcBef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5448300" y="10614952"/>
            <a:ext cx="2051685" cy="1055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hemical incubato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3000"/>
              </a:lnSpc>
              <a:spcBef>
                <a:spcPts val="484"/>
              </a:spcBef>
              <a:tabLst/>
            </a:pP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-1000F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7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2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200" kern="0" spc="1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8128000" y="9936785"/>
            <a:ext cx="136842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15115" y="10471150"/>
            <a:ext cx="2590800" cy="3041650"/>
          </a:xfrm>
          <a:prstGeom prst="rect">
            <a:avLst/>
          </a:prstGeom>
        </p:spPr>
      </p:pic>
      <p:graphicFrame>
        <p:nvGraphicFramePr>
          <p:cNvPr id="164" name="table 164"/>
          <p:cNvGraphicFramePr>
            <a:graphicFrameLocks noGrp="1"/>
          </p:cNvGraphicFramePr>
          <p:nvPr/>
        </p:nvGraphicFramePr>
        <p:xfrm>
          <a:off x="5572109" y="13896975"/>
          <a:ext cx="4571999" cy="1409700"/>
        </p:xfrm>
        <a:graphic>
          <a:graphicData uri="http://schemas.openxmlformats.org/drawingml/2006/table">
            <a:tbl>
              <a:tblPr/>
              <a:tblGrid>
                <a:gridCol w="1000125"/>
                <a:gridCol w="1200150"/>
                <a:gridCol w="1136650"/>
                <a:gridCol w="12350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04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9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1161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-10~60℃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9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ner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cavity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16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1550X590X1650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295" indent="-3175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116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</a:t>
                      </a: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2110X890X2050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734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2900W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1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she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lves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indent="6350" algn="l" rtl="0" eaLnBrk="0">
                        <a:lnSpc>
                          <a:spcPct val="10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Steel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447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9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6870" algn="l" rtl="0" eaLnBrk="0">
                        <a:lnSpc>
                          <a:spcPct val="96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6" name="textbox 166"/>
          <p:cNvSpPr/>
          <p:nvPr/>
        </p:nvSpPr>
        <p:spPr>
          <a:xfrm>
            <a:off x="6807216" y="9604858"/>
            <a:ext cx="2116454" cy="704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9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200" b="1" kern="0" spc="-3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LRH-1000L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88264" algn="l" rtl="0" eaLnBrk="0">
              <a:lnSpc>
                <a:spcPct val="83000"/>
              </a:lnSpc>
              <a:spcBef>
                <a:spcPts val="7"/>
              </a:spcBef>
              <a:tabLst/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Biochemical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5702300" y="13341350"/>
            <a:ext cx="2413015" cy="349250"/>
            <a:chOff x="0" y="0"/>
            <a:chExt cx="2413015" cy="349250"/>
          </a:xfrm>
        </p:grpSpPr>
        <p:pic>
          <p:nvPicPr>
            <p:cNvPr id="168" name="picture 1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13015" cy="349250"/>
            </a:xfrm>
            <a:prstGeom prst="rect">
              <a:avLst/>
            </a:prstGeom>
          </p:spPr>
        </p:pic>
        <p:sp>
          <p:nvSpPr>
            <p:cNvPr id="170" name="textbox 170"/>
            <p:cNvSpPr/>
            <p:nvPr/>
          </p:nvSpPr>
          <p:spPr>
            <a:xfrm>
              <a:off x="-12700" y="-12700"/>
              <a:ext cx="2439035" cy="3797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406400" algn="l" rtl="0" eaLnBrk="0">
                <a:lnSpc>
                  <a:spcPct val="88000"/>
                </a:lnSpc>
                <a:spcBef>
                  <a:spcPts val="1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display contr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oller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74" name="rect 174"/>
          <p:cNvSpPr/>
          <p:nvPr/>
        </p:nvSpPr>
        <p:spPr>
          <a:xfrm>
            <a:off x="8089900" y="9906000"/>
            <a:ext cx="2108200" cy="140970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textbox 176"/>
          <p:cNvSpPr/>
          <p:nvPr/>
        </p:nvSpPr>
        <p:spPr>
          <a:xfrm>
            <a:off x="5448300" y="10614952"/>
            <a:ext cx="2051685" cy="1055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hemical incubato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3000"/>
              </a:lnSpc>
              <a:spcBef>
                <a:spcPts val="484"/>
              </a:spcBef>
              <a:tabLst/>
            </a:pP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-1500F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7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2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200" kern="0" spc="1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8128000" y="10329760"/>
            <a:ext cx="1866264" cy="500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dimensions:155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0X590X1650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8128000" y="9936785"/>
            <a:ext cx="136842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8128000" y="10890555"/>
            <a:ext cx="912494" cy="434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7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9183116" y="10940694"/>
            <a:ext cx="455930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1275" algn="l" rtl="0" eaLnBrk="0">
              <a:lnSpc>
                <a:spcPct val="79000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spcBef>
                <a:spcPts val="17"/>
              </a:spcBef>
              <a:tabLst/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017000"/>
            <a:ext cx="4762500" cy="6350000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15115" y="10471150"/>
            <a:ext cx="2590800" cy="3041650"/>
          </a:xfrm>
          <a:prstGeom prst="rect">
            <a:avLst/>
          </a:prstGeom>
        </p:spPr>
      </p:pic>
      <p:graphicFrame>
        <p:nvGraphicFramePr>
          <p:cNvPr id="190" name="table 190"/>
          <p:cNvGraphicFramePr>
            <a:graphicFrameLocks noGrp="1"/>
          </p:cNvGraphicFramePr>
          <p:nvPr/>
        </p:nvGraphicFramePr>
        <p:xfrm>
          <a:off x="5572109" y="13896975"/>
          <a:ext cx="4571999" cy="1409700"/>
        </p:xfrm>
        <a:graphic>
          <a:graphicData uri="http://schemas.openxmlformats.org/drawingml/2006/table">
            <a:tbl>
              <a:tblPr/>
              <a:tblGrid>
                <a:gridCol w="1000125"/>
                <a:gridCol w="1200150"/>
                <a:gridCol w="1136650"/>
                <a:gridCol w="12350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04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9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1161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-10~60℃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9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ner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cavity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1550X590X1650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295" indent="-3175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1161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</a:t>
                      </a: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2110X890×2050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734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3800W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1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she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lves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indent="12700" algn="l" rtl="0" eaLnBrk="0">
                        <a:lnSpc>
                          <a:spcPct val="10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 Ste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447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9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6870" algn="l" rtl="0" eaLnBrk="0">
                        <a:lnSpc>
                          <a:spcPct val="96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2" name="textbox 192"/>
          <p:cNvSpPr/>
          <p:nvPr/>
        </p:nvSpPr>
        <p:spPr>
          <a:xfrm>
            <a:off x="6807216" y="9604858"/>
            <a:ext cx="2116454" cy="704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9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200" b="1" kern="0" spc="-3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LRH-1500L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88264" algn="l" rtl="0" eaLnBrk="0">
              <a:lnSpc>
                <a:spcPct val="83000"/>
              </a:lnSpc>
              <a:spcBef>
                <a:spcPts val="7"/>
              </a:spcBef>
              <a:tabLst/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Biochemical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5702300" y="13341350"/>
            <a:ext cx="2413015" cy="349250"/>
            <a:chOff x="0" y="0"/>
            <a:chExt cx="2413015" cy="349250"/>
          </a:xfrm>
        </p:grpSpPr>
        <p:pic>
          <p:nvPicPr>
            <p:cNvPr id="194" name="picture 1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13015" cy="349250"/>
            </a:xfrm>
            <a:prstGeom prst="rect">
              <a:avLst/>
            </a:prstGeom>
          </p:spPr>
        </p:pic>
        <p:sp>
          <p:nvSpPr>
            <p:cNvPr id="196" name="textbox 196"/>
            <p:cNvSpPr/>
            <p:nvPr/>
          </p:nvSpPr>
          <p:spPr>
            <a:xfrm>
              <a:off x="-12700" y="-12700"/>
              <a:ext cx="2439035" cy="3797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406400" algn="l" rtl="0" eaLnBrk="0">
                <a:lnSpc>
                  <a:spcPct val="88000"/>
                </a:lnSpc>
                <a:spcBef>
                  <a:spcPts val="1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 display contr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oller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D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99"/>
              </a:lnSpc>
              <a:spcBef>
                <a:spcPts val="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2000"/>
              </a:lnSpc>
              <a:spcBef>
                <a:spcPts val="106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69850" algn="l" rtl="0" eaLnBrk="0">
              <a:lnSpc>
                <a:spcPts val="1226"/>
              </a:lnSpc>
              <a:spcBef>
                <a:spcPts val="47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350" indent="63500" algn="l" rtl="0" eaLnBrk="0">
              <a:lnSpc>
                <a:spcPct val="218000"/>
              </a:lnSpc>
              <a:spcBef>
                <a:spcPts val="35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size:400X350X500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holder(standard):2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Model:MJ-7</a:t>
            </a:r>
            <a:r>
              <a:rPr sz="17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5499100" y="12938404"/>
            <a:ext cx="15176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E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100" kern="0" spc="160" dirty="0">
                <a:solidFill>
                  <a:srgbClr val="E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E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150" dirty="0">
                <a:solidFill>
                  <a:srgbClr val="E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E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08" name="textbox 208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99"/>
              </a:lnSpc>
              <a:spcBef>
                <a:spcPts val="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92000"/>
              </a:lnSpc>
              <a:spcBef>
                <a:spcPts val="106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69850" algn="l" rtl="0" eaLnBrk="0">
              <a:lnSpc>
                <a:spcPts val="1226"/>
              </a:lnSpc>
              <a:spcBef>
                <a:spcPts val="47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tion:0.1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350" indent="63500" algn="l" rtl="0" eaLnBrk="0">
              <a:lnSpc>
                <a:spcPct val="218000"/>
              </a:lnSpc>
              <a:spcBef>
                <a:spcPts val="35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size:400X350X500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 holder(standard):2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5435600" y="10682287"/>
            <a:ext cx="2127250" cy="635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4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 Culture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3000"/>
              </a:lnSpc>
              <a:tabLst/>
            </a:pP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6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MJ</a:t>
            </a:r>
            <a:r>
              <a:rPr sz="1600" b="1" kern="0" spc="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-70F-1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5492750" y="12944754"/>
            <a:ext cx="152400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D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100" kern="0" spc="150" dirty="0">
                <a:solidFill>
                  <a:srgbClr val="D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D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   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9518650" y="10666223"/>
            <a:ext cx="248920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900" kern="0" spc="-20" dirty="0">
                <a:solidFill>
                  <a:srgbClr val="7070E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姿空</a:t>
            </a:r>
            <a:endParaRPr sz="9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99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98000"/>
              </a:lnSpc>
              <a:spcBef>
                <a:spcPts val="77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94"/>
              </a:lnSpc>
              <a:spcBef>
                <a:spcPts val="41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0800" indent="25400" algn="l" rtl="0" eaLnBrk="0">
              <a:lnSpc>
                <a:spcPct val="218000"/>
              </a:lnSpc>
              <a:spcBef>
                <a:spcPts val="35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size:503X370X808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Model:MJ-15</a:t>
            </a:r>
            <a:r>
              <a:rPr sz="17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5480050" y="12938404"/>
            <a:ext cx="15176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1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26" name="textbox 226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D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5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27"/>
              </a:lnSpc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ts val="142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ts val="1294"/>
              </a:lnSpc>
              <a:spcBef>
                <a:spcPts val="44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7150" indent="19050" algn="l" rtl="0" eaLnBrk="0">
              <a:lnSpc>
                <a:spcPct val="145000"/>
              </a:lnSpc>
              <a:spcBef>
                <a:spcPts val="776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:503X370X80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508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Model:MJ-150F</a:t>
            </a:r>
            <a:r>
              <a:rPr sz="17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5492750" y="12930479"/>
            <a:ext cx="1524000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 display  </a:t>
            </a:r>
            <a:r>
              <a:rPr sz="11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D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ts val="1418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418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ts val="1499"/>
              </a:lnSpc>
              <a:spcBef>
                <a:spcPts val="263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esolution:0.1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ct val="140000"/>
              </a:lnSpc>
              <a:spcBef>
                <a:spcPts val="793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cavity size: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540X460X1000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tray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622"/>
              </a:lnSpc>
              <a:tabLst/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Model:MJ-25</a:t>
            </a:r>
            <a:r>
              <a:rPr sz="17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5480050" y="12951104"/>
            <a:ext cx="15430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100" kern="0" spc="26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25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42" name="textbox 242"/>
          <p:cNvSpPr/>
          <p:nvPr/>
        </p:nvSpPr>
        <p:spPr>
          <a:xfrm>
            <a:off x="5530850" y="11468100"/>
            <a:ext cx="2108200" cy="13970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431"/>
              </a:lnSpc>
              <a:spcBef>
                <a:spcPts val="1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292"/>
              </a:lnSpc>
              <a:spcBef>
                <a:spcPts val="46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69850" algn="l" rtl="0" eaLnBrk="0">
              <a:lnSpc>
                <a:spcPts val="1431"/>
              </a:lnSpc>
              <a:spcBef>
                <a:spcPts val="330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resolution:0.1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ct val="212000"/>
              </a:lnSpc>
              <a:spcBef>
                <a:spcPts val="180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cavity</a:t>
            </a:r>
            <a:r>
              <a:rPr sz="10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:540X460X1000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 tray(standard):3 pieces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Model:MJ-250F</a:t>
            </a:r>
            <a:r>
              <a:rPr sz="17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5473700" y="12939979"/>
            <a:ext cx="152400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0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</a:t>
            </a:r>
            <a:r>
              <a:rPr sz="10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0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5530850" y="11474450"/>
            <a:ext cx="2108200" cy="1390650"/>
          </a:xfrm>
          <a:prstGeom prst="rect">
            <a:avLst/>
          </a:prstGeom>
          <a:solidFill>
            <a:srgbClr val="EEEE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5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427"/>
              </a:lnSpc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142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:0~60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100" dirty="0">
              <a:latin typeface="SimSun"/>
              <a:ea typeface="SimSun"/>
              <a:cs typeface="SimSun"/>
            </a:endParaRPr>
          </a:p>
          <a:p>
            <a:pPr marL="57150" algn="l" rtl="0" eaLnBrk="0">
              <a:lnSpc>
                <a:spcPts val="1294"/>
              </a:lnSpc>
              <a:spcBef>
                <a:spcPts val="44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57150" indent="-25400" algn="l" rtl="0" eaLnBrk="0">
              <a:lnSpc>
                <a:spcPct val="146000"/>
              </a:lnSpc>
              <a:spcBef>
                <a:spcPts val="110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:670X720X10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508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):3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Model:MJ-500F</a:t>
            </a:r>
            <a:r>
              <a:rPr sz="17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5480050" y="12924129"/>
            <a:ext cx="1524000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 display  </a:t>
            </a:r>
            <a:r>
              <a:rPr sz="11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controller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5499100" y="11474450"/>
            <a:ext cx="2139950" cy="2417826"/>
            <a:chOff x="0" y="0"/>
            <a:chExt cx="2139950" cy="2417826"/>
          </a:xfrm>
        </p:grpSpPr>
        <p:sp>
          <p:nvSpPr>
            <p:cNvPr id="258" name="rect 258"/>
            <p:cNvSpPr/>
            <p:nvPr/>
          </p:nvSpPr>
          <p:spPr>
            <a:xfrm>
              <a:off x="31750" y="0"/>
              <a:ext cx="2108200" cy="2095500"/>
            </a:xfrm>
            <a:prstGeom prst="rect">
              <a:avLst/>
            </a:prstGeom>
            <a:solidFill>
              <a:srgbClr val="EDEE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0" name="textbox 260"/>
            <p:cNvSpPr/>
            <p:nvPr/>
          </p:nvSpPr>
          <p:spPr>
            <a:xfrm>
              <a:off x="-12700" y="-12700"/>
              <a:ext cx="2165350" cy="24434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114300" algn="l" rtl="0" eaLnBrk="0">
                <a:lnSpc>
                  <a:spcPct val="86000"/>
                </a:lnSpc>
                <a:spcBef>
                  <a:spcPts val="3"/>
                </a:spcBef>
                <a:tabLst/>
              </a:pP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  Control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14300" algn="l" rtl="0" eaLnBrk="0">
                <a:lnSpc>
                  <a:spcPts val="1154"/>
                </a:lnSpc>
                <a:spcBef>
                  <a:spcPts val="47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Humidification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:15~45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900" dirty="0">
                <a:latin typeface="SimSun"/>
                <a:ea typeface="SimSun"/>
                <a:cs typeface="SimSun"/>
              </a:endParaRPr>
            </a:p>
            <a:p>
              <a:pPr marL="755650" algn="l" rtl="0" eaLnBrk="0">
                <a:lnSpc>
                  <a:spcPct val="83000"/>
                </a:lnSpc>
                <a:spcBef>
                  <a:spcPts val="479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8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Humidification:10~45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marL="139700" algn="l" rtl="0" eaLnBrk="0">
                <a:lnSpc>
                  <a:spcPct val="214000"/>
                </a:lnSpc>
                <a:spcBef>
                  <a:spcPts val="21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Humidity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:60~85%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RH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Humidity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Deviation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:±5~8%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RH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resolution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:0.1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℃</a:t>
              </a:r>
              <a:endParaRPr sz="900" dirty="0">
                <a:latin typeface="SimSun"/>
                <a:ea typeface="SimSun"/>
                <a:cs typeface="SimSun"/>
              </a:endParaRPr>
            </a:p>
            <a:p>
              <a:pPr marL="114300" indent="25400" algn="l" rtl="0" eaLnBrk="0">
                <a:lnSpc>
                  <a:spcPct val="116000"/>
                </a:lnSpc>
                <a:spcBef>
                  <a:spcPts val="1140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Lining</a:t>
              </a:r>
              <a:r>
                <a:rPr sz="9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dimensions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:550X405X670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Load-bearing  tr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ay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14300" algn="l" rtl="0" eaLnBrk="0">
                <a:lnSpc>
                  <a:spcPts val="1517"/>
                </a:lnSpc>
                <a:tabLst/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(standard):3</a:t>
              </a:r>
              <a:r>
                <a:rPr sz="12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635"/>
                </a:lnSpc>
                <a:spcBef>
                  <a:spcPts val="4"/>
                </a:spcBef>
                <a:tabLst/>
              </a:pPr>
              <a:r>
                <a:rPr sz="1200" kern="0" spc="-1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</a:t>
              </a:r>
              <a:r>
                <a:rPr sz="1200" kern="0" spc="15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-1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r>
                <a:rPr sz="1200" kern="0" spc="11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kern="0" spc="-1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controller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2" name="textbox 262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Model:MJ-150-</a:t>
            </a:r>
            <a:r>
              <a:rPr sz="17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1l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5530850" y="11474450"/>
            <a:ext cx="2108200" cy="20955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Control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9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154"/>
              </a:lnSpc>
              <a:spcBef>
                <a:spcPts val="4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Humidification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:15~45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11200" algn="l" rtl="0" eaLnBrk="0">
              <a:lnSpc>
                <a:spcPct val="83000"/>
              </a:lnSpc>
              <a:spcBef>
                <a:spcPts val="479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Humidification:10~45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95250" algn="l" rtl="0" eaLnBrk="0">
              <a:lnSpc>
                <a:spcPct val="214000"/>
              </a:lnSpc>
              <a:spcBef>
                <a:spcPts val="2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:60~85%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Deviation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:±5~8%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RH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9850" indent="25400" algn="l" rtl="0" eaLnBrk="0">
              <a:lnSpc>
                <a:spcPct val="116000"/>
              </a:lnSpc>
              <a:spcBef>
                <a:spcPts val="114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:650X500X830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  tr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</a:t>
            </a:r>
            <a:endParaRPr sz="12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517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Model:MJ-250-</a:t>
            </a:r>
            <a:r>
              <a:rPr sz="17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5429250" y="13742975"/>
            <a:ext cx="152463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displ</a:t>
            </a:r>
            <a:r>
              <a:rPr sz="1200" b="1" kern="0" spc="-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 controller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5530850" y="11474450"/>
            <a:ext cx="2108200" cy="2095500"/>
          </a:xfrm>
          <a:prstGeom prst="rect">
            <a:avLst/>
          </a:prstGeom>
          <a:solidFill>
            <a:srgbClr val="EDEE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spcBef>
                <a:spcPts val="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9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104"/>
              </a:lnSpc>
              <a:spcBef>
                <a:spcPts val="9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on:15~45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711200" algn="l" rtl="0" eaLnBrk="0">
              <a:lnSpc>
                <a:spcPct val="83000"/>
              </a:lnSpc>
              <a:spcBef>
                <a:spcPts val="399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Humidification:10~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45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95250" algn="l" rtl="0" eaLnBrk="0">
              <a:lnSpc>
                <a:spcPct val="205000"/>
              </a:lnSpc>
              <a:spcBef>
                <a:spcPts val="3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ontrol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Range:60~85%RH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eviation:±5~8%RH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Resolution:0.1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69850" indent="-19050" algn="l" rtl="0" eaLnBrk="0">
              <a:lnSpc>
                <a:spcPct val="114000"/>
              </a:lnSpc>
              <a:spcBef>
                <a:spcPts val="146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dimensions:6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70X720X1020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Load-bearing  tr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</a:t>
            </a:r>
            <a:endParaRPr sz="12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ts val="1517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(standard):3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5435600" y="10677525"/>
            <a:ext cx="212725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Culture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Model:MJ-500-</a:t>
            </a:r>
            <a:r>
              <a:rPr sz="17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II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5410200" y="13742975"/>
            <a:ext cx="152463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displ</a:t>
            </a:r>
            <a:r>
              <a:rPr sz="1200" b="1" kern="0" spc="-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 controller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75584" y="10274284"/>
            <a:ext cx="1847850" cy="3587781"/>
          </a:xfrm>
          <a:prstGeom prst="rect">
            <a:avLst/>
          </a:prstGeom>
        </p:spPr>
      </p:pic>
      <p:graphicFrame>
        <p:nvGraphicFramePr>
          <p:cNvPr id="284" name="table 284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5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</a:t>
                      </a:r>
                      <a:r>
                        <a:rPr sz="500" b="1" kern="0" spc="-1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909" algn="l" rtl="0" eaLnBrk="0">
                        <a:lnSpc>
                          <a:spcPts val="4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205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-5-80℃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398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8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" name="textbox 286"/>
          <p:cNvSpPr/>
          <p:nvPr/>
        </p:nvSpPr>
        <p:spPr>
          <a:xfrm>
            <a:off x="5600684" y="10470007"/>
            <a:ext cx="1772285" cy="762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38"/>
              </a:spcBef>
              <a:tabLst/>
            </a:pP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</a:t>
            </a:r>
            <a:r>
              <a:rPr sz="1400" b="1" kern="0" spc="-4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2000"/>
              </a:lnSpc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LHS-80HC-I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icture 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5600684" y="10462742"/>
            <a:ext cx="3353434" cy="768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30"/>
              </a:spcBef>
              <a:tabLst/>
            </a:pP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2000"/>
              </a:lnSpc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LHS-80HC-Il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294" name="table 294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81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72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-10-70℃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09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763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03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" name="textbox 296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5600684" y="10462742"/>
            <a:ext cx="3353434" cy="756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spcBef>
                <a:spcPts val="485"/>
              </a:spcBef>
              <a:tabLst/>
            </a:pPr>
            <a:r>
              <a:rPr sz="1400" kern="0" spc="-1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humidity</a:t>
            </a:r>
            <a:r>
              <a:rPr sz="1400" kern="0" spc="12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2000"/>
              </a:lnSpc>
              <a:spcBef>
                <a:spcPts val="7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LHS-150HC-I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5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</a:t>
                      </a:r>
                      <a:r>
                        <a:rPr sz="500" b="1" kern="0" spc="-1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909" algn="l" rtl="0" eaLnBrk="0">
                        <a:lnSpc>
                          <a:spcPts val="4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205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-5-80℃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398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8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8" name="textbox 30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5600684" y="10462742"/>
            <a:ext cx="3353434" cy="756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30"/>
              </a:spcBef>
              <a:tabLst/>
            </a:pP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2000"/>
              </a:lnSpc>
              <a:spcBef>
                <a:spcPts val="6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LHS-150HC-Il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14" name="table 314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81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72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-10-70℃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09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763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03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6" name="textbox 316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322" name="textbox 322"/>
          <p:cNvSpPr/>
          <p:nvPr/>
        </p:nvSpPr>
        <p:spPr>
          <a:xfrm>
            <a:off x="5600684" y="10462742"/>
            <a:ext cx="3353434" cy="756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30"/>
              </a:spcBef>
              <a:tabLst/>
            </a:pP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2000"/>
              </a:lnSpc>
              <a:spcBef>
                <a:spcPts val="6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LHS-250HC-I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5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</a:t>
                      </a:r>
                      <a:r>
                        <a:rPr sz="500" b="1" kern="0" spc="-1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909" algn="l" rtl="0" eaLnBrk="0">
                        <a:lnSpc>
                          <a:spcPts val="4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205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-5-80℃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398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588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6" name="textbox 326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28" name="textbox 32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3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5600684" y="10462742"/>
            <a:ext cx="3353434" cy="756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30"/>
              </a:spcBef>
              <a:tabLst/>
            </a:pP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2000"/>
              </a:lnSpc>
              <a:spcBef>
                <a:spcPts val="6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LHS-250HC-Il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34" name="table 334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81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72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-10-70℃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09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763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03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6" name="textbox 336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38" name="textbox 338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342" name="textbox 342"/>
          <p:cNvSpPr/>
          <p:nvPr/>
        </p:nvSpPr>
        <p:spPr>
          <a:xfrm>
            <a:off x="5461000" y="10325658"/>
            <a:ext cx="3444240" cy="826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3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2000" b="1" kern="0" spc="-30" baseline="-7813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</a:t>
            </a:r>
            <a:r>
              <a:rPr sz="1300" b="1" kern="0" spc="-30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baseline="-7813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300" b="1" kern="0" spc="-30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baseline="-7813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300" b="1" kern="0" spc="100" dirty="0">
                <a:solidFill>
                  <a:srgbClr val="3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baseline="39066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constantemeatur</a:t>
            </a:r>
            <a:r>
              <a:rPr sz="700" b="1" kern="0" spc="-3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baseline="39066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700" b="1" kern="0" spc="-3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baseline="39066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</a:t>
            </a:r>
            <a:r>
              <a:rPr sz="1200" b="1" kern="0" spc="-40" baseline="39066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</a:t>
            </a:r>
            <a:r>
              <a:rPr sz="1200" b="1" kern="0" spc="-40" baseline="39066" dirty="0">
                <a:solidFill>
                  <a:srgbClr val="6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yh</a:t>
            </a:r>
            <a:r>
              <a:rPr sz="700" b="1" kern="0" spc="10" dirty="0">
                <a:solidFill>
                  <a:srgbClr val="6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40" baseline="39066" dirty="0">
                <a:solidFill>
                  <a:srgbClr val="6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700" kern="0" spc="0" dirty="0">
                <a:solidFill>
                  <a:srgbClr val="6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b="1" kern="0" spc="-3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humidity cha</a:t>
            </a:r>
            <a:r>
              <a:rPr sz="1400" b="1" kern="0" spc="-4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3000"/>
              </a:lnSpc>
              <a:spcBef>
                <a:spcPts val="5"/>
              </a:spcBef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-800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HC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-I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44" name="table 344"/>
          <p:cNvGraphicFramePr>
            <a:graphicFrameLocks noGrp="1"/>
          </p:cNvGraphicFramePr>
          <p:nvPr/>
        </p:nvGraphicFramePr>
        <p:xfrm>
          <a:off x="5502275" y="11363325"/>
          <a:ext cx="1847850" cy="1123950"/>
        </p:xfrm>
        <a:graphic>
          <a:graphicData uri="http://schemas.openxmlformats.org/drawingml/2006/table">
            <a:tbl>
              <a:tblPr/>
              <a:tblGrid>
                <a:gridCol w="854075"/>
                <a:gridCol w="993775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9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592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8050W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205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7475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 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5120" algn="l" rtl="0" eaLnBrk="0">
                        <a:lnSpc>
                          <a:spcPts val="91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-5~80℃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72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1925" algn="l" rtl="0" eaLnBrk="0">
                        <a:lnSpc>
                          <a:spcPts val="85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91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tabLst/>
                      </a:pPr>
                      <a:r>
                        <a:rPr sz="600" b="1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600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</a:t>
                      </a:r>
                      <a:r>
                        <a:rPr sz="600" b="1" kern="0" spc="-3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5120" algn="l" rtl="0" eaLnBrk="0">
                        <a:lnSpc>
                          <a:spcPts val="90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±3RH℃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700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7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6" name="textbox 346"/>
          <p:cNvSpPr/>
          <p:nvPr/>
        </p:nvSpPr>
        <p:spPr>
          <a:xfrm>
            <a:off x="5829300" y="12478607"/>
            <a:ext cx="355600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810750"/>
            <a:ext cx="4762500" cy="4762500"/>
          </a:xfrm>
          <a:prstGeom prst="rect">
            <a:avLst/>
          </a:prstGeom>
        </p:spPr>
      </p:pic>
      <p:sp>
        <p:nvSpPr>
          <p:cNvPr id="350" name="textbox 350"/>
          <p:cNvSpPr/>
          <p:nvPr/>
        </p:nvSpPr>
        <p:spPr>
          <a:xfrm>
            <a:off x="5600684" y="10462742"/>
            <a:ext cx="3353434" cy="768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1364" algn="l" rtl="0" eaLnBrk="0">
              <a:lnSpc>
                <a:spcPct val="88000"/>
              </a:lnSpc>
              <a:tabLst/>
            </a:pPr>
            <a:r>
              <a:rPr sz="600" b="1" kern="0" spc="-20" dirty="0">
                <a:solidFill>
                  <a:srgbClr val="3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Constanteperatue and humiad</a:t>
            </a:r>
            <a:r>
              <a:rPr sz="600" b="1" kern="0" spc="-20" dirty="0">
                <a:solidFill>
                  <a:srgbClr val="001028">
                    <a:alpha val="100000"/>
                  </a:srgbClr>
                </a:solidFill>
                <a:latin typeface="Arial"/>
                <a:ea typeface="Arial"/>
                <a:cs typeface="Arial"/>
              </a:rPr>
              <a:t>ycfanan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30"/>
              </a:spcBef>
              <a:tabLst/>
            </a:pP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b="1" kern="0" spc="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humidi</a:t>
            </a:r>
            <a:r>
              <a:rPr sz="1400" b="1" kern="0" spc="-70" dirty="0">
                <a:solidFill>
                  <a:srgbClr val="3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 chamber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0650" algn="l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LHS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-800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HC</a:t>
            </a:r>
            <a:r>
              <a:rPr sz="1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352" name="table 352"/>
          <p:cNvGraphicFramePr>
            <a:graphicFrameLocks noGrp="1"/>
          </p:cNvGraphicFramePr>
          <p:nvPr/>
        </p:nvGraphicFramePr>
        <p:xfrm>
          <a:off x="5654691" y="11420492"/>
          <a:ext cx="1732914" cy="1059815"/>
        </p:xfrm>
        <a:graphic>
          <a:graphicData uri="http://schemas.openxmlformats.org/drawingml/2006/table">
            <a:tbl>
              <a:tblPr/>
              <a:tblGrid>
                <a:gridCol w="796290"/>
                <a:gridCol w="936625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67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8050W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81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2060E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72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-10-70℃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09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7639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5-35℃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5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770" algn="l" rtl="0" eaLnBrk="0">
                        <a:lnSpc>
                          <a:spcPts val="7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±3</a:t>
                      </a:r>
                      <a:r>
                        <a:rPr sz="600" b="1" kern="0" spc="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</a:t>
                      </a:r>
                      <a:r>
                        <a:rPr sz="600" b="1" kern="0" spc="10" dirty="0">
                          <a:solidFill>
                            <a:srgbClr val="305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03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r>
                        <a:rPr sz="900" kern="0" spc="1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2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900" b="1" kern="0" spc="0" dirty="0">
                          <a:solidFill>
                            <a:srgbClr val="2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4" name="textbox 354"/>
          <p:cNvSpPr/>
          <p:nvPr/>
        </p:nvSpPr>
        <p:spPr>
          <a:xfrm>
            <a:off x="5607065" y="10470007"/>
            <a:ext cx="17335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5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6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56" name="textbox 356"/>
          <p:cNvSpPr/>
          <p:nvPr/>
        </p:nvSpPr>
        <p:spPr>
          <a:xfrm>
            <a:off x="5956300" y="12472199"/>
            <a:ext cx="3340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voltage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09150"/>
            <a:ext cx="4762500" cy="4965700"/>
          </a:xfrm>
          <a:prstGeom prst="rect">
            <a:avLst/>
          </a:prstGeom>
        </p:spPr>
      </p:pic>
      <p:graphicFrame>
        <p:nvGraphicFramePr>
          <p:cNvPr id="360" name="table 360"/>
          <p:cNvGraphicFramePr>
            <a:graphicFrameLocks noGrp="1"/>
          </p:cNvGraphicFramePr>
          <p:nvPr/>
        </p:nvGraphicFramePr>
        <p:xfrm>
          <a:off x="5667358" y="11014088"/>
          <a:ext cx="1993899" cy="1904365"/>
        </p:xfrm>
        <a:graphic>
          <a:graphicData uri="http://schemas.openxmlformats.org/drawingml/2006/table">
            <a:tbl>
              <a:tblPr/>
              <a:tblGrid>
                <a:gridCol w="758825"/>
                <a:gridCol w="1235075"/>
              </a:tblGrid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1026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200" b="1" kern="0" spc="-10" baseline="10451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150L</a:t>
                      </a:r>
                      <a:endParaRPr sz="1200" baseline="1045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b="1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0-12000LX</a:t>
                      </a: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Six-level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800" kern="0" spc="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ustable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10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7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       </a:t>
                      </a:r>
                      <a:r>
                        <a:rPr sz="800" b="1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ngle-sided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1038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8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5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2" name="textbox 362"/>
          <p:cNvSpPr/>
          <p:nvPr/>
        </p:nvSpPr>
        <p:spPr>
          <a:xfrm>
            <a:off x="5664200" y="9867903"/>
            <a:ext cx="1994535" cy="432434"/>
          </a:xfrm>
          <a:prstGeom prst="rect">
            <a:avLst/>
          </a:prstGeom>
          <a:solidFill>
            <a:srgbClr val="0077B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2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93700" algn="l" rtl="0" eaLnBrk="0">
              <a:lnSpc>
                <a:spcPct val="84000"/>
              </a:lnSpc>
              <a:tabLst/>
            </a:pP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4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-100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64" name="textbox 364"/>
          <p:cNvSpPr/>
          <p:nvPr/>
        </p:nvSpPr>
        <p:spPr>
          <a:xfrm>
            <a:off x="5892815" y="10415223"/>
            <a:ext cx="1689100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Cultivation</a:t>
            </a:r>
            <a:r>
              <a:rPr sz="11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99484" y="10134610"/>
            <a:ext cx="666750" cy="222215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7105634" y="13787566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8642350" y="14254174"/>
            <a:ext cx="6483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6648433" y="13754744"/>
            <a:ext cx="410209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35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1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Iimported   Drand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6197615" y="13809358"/>
            <a:ext cx="288290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40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18150" y="9677400"/>
            <a:ext cx="4711700" cy="5029200"/>
          </a:xfrm>
          <a:prstGeom prst="rect">
            <a:avLst/>
          </a:prstGeom>
        </p:spPr>
      </p:pic>
      <p:graphicFrame>
        <p:nvGraphicFramePr>
          <p:cNvPr id="378" name="table 378"/>
          <p:cNvGraphicFramePr>
            <a:graphicFrameLocks noGrp="1"/>
          </p:cNvGraphicFramePr>
          <p:nvPr/>
        </p:nvGraphicFramePr>
        <p:xfrm>
          <a:off x="5692793" y="11141092"/>
          <a:ext cx="1993265" cy="1904365"/>
        </p:xfrm>
        <a:graphic>
          <a:graphicData uri="http://schemas.openxmlformats.org/drawingml/2006/table">
            <a:tbl>
              <a:tblPr/>
              <a:tblGrid>
                <a:gridCol w="748030"/>
                <a:gridCol w="124523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4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0-12000LX</a:t>
                      </a: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Six-level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69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ts val="1562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71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ts val="104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8264" algn="l" rtl="0" eaLnBrk="0">
                        <a:lnSpc>
                          <a:spcPts val="992"/>
                        </a:lnSpc>
                        <a:spcBef>
                          <a:spcPts val="2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710" algn="l" rtl="0" eaLnBrk="0">
                        <a:lnSpc>
                          <a:spcPts val="98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ts val="91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039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690×800×1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0" name="textbox 380"/>
          <p:cNvSpPr/>
          <p:nvPr/>
        </p:nvSpPr>
        <p:spPr>
          <a:xfrm>
            <a:off x="5918194" y="10548263"/>
            <a:ext cx="168973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Cultivation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382" name="picture 3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24885" y="10261592"/>
            <a:ext cx="666753" cy="228627"/>
          </a:xfrm>
          <a:prstGeom prst="rect">
            <a:avLst/>
          </a:prstGeom>
        </p:spPr>
      </p:pic>
      <p:sp>
        <p:nvSpPr>
          <p:cNvPr id="384" name="textbox 384"/>
          <p:cNvSpPr/>
          <p:nvPr/>
        </p:nvSpPr>
        <p:spPr>
          <a:xfrm>
            <a:off x="7131033" y="13914558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86" name="textbox 386"/>
          <p:cNvSpPr/>
          <p:nvPr/>
        </p:nvSpPr>
        <p:spPr>
          <a:xfrm>
            <a:off x="8610601" y="14385945"/>
            <a:ext cx="71437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MGC-100P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88" name="textbox 388"/>
          <p:cNvSpPr/>
          <p:nvPr/>
        </p:nvSpPr>
        <p:spPr>
          <a:xfrm>
            <a:off x="6673857" y="13880241"/>
            <a:ext cx="417194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3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" indent="-18415" algn="l" rtl="0" eaLnBrk="0">
              <a:lnSpc>
                <a:spcPct val="115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6222994" y="13936352"/>
            <a:ext cx="288290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41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97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04375"/>
            <a:ext cx="4762500" cy="5175250"/>
          </a:xfrm>
          <a:prstGeom prst="rect">
            <a:avLst/>
          </a:prstGeom>
        </p:spPr>
      </p:pic>
      <p:graphicFrame>
        <p:nvGraphicFramePr>
          <p:cNvPr id="394" name="table 394"/>
          <p:cNvGraphicFramePr>
            <a:graphicFrameLocks noGrp="1"/>
          </p:cNvGraphicFramePr>
          <p:nvPr/>
        </p:nvGraphicFramePr>
        <p:xfrm>
          <a:off x="5667358" y="11175976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0-12000LX</a:t>
                      </a:r>
                      <a:r>
                        <a:rPr sz="800" kern="0" spc="16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-level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4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     </a:t>
                      </a: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6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41375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469" algn="l" rtl="0" eaLnBrk="0">
                        <a:lnSpc>
                          <a:spcPct val="98000"/>
                        </a:lnSpc>
                        <a:spcBef>
                          <a:spcPts val="78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ts val="994"/>
                        </a:lnSpc>
                        <a:spcBef>
                          <a:spcPts val="2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760×815×1550mm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6" name="textbox 396"/>
          <p:cNvSpPr/>
          <p:nvPr/>
        </p:nvSpPr>
        <p:spPr>
          <a:xfrm>
            <a:off x="5886434" y="10583493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93150" y="10302878"/>
            <a:ext cx="666750" cy="222225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7105634" y="13955838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02" name="textbox 402"/>
          <p:cNvSpPr/>
          <p:nvPr/>
        </p:nvSpPr>
        <p:spPr>
          <a:xfrm>
            <a:off x="8629634" y="14422431"/>
            <a:ext cx="6483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04" name="textbox 404"/>
          <p:cNvSpPr/>
          <p:nvPr/>
        </p:nvSpPr>
        <p:spPr>
          <a:xfrm>
            <a:off x="6654815" y="13916671"/>
            <a:ext cx="403859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29" rIns="0" bIns="0"/>
          <a:lstStyle/>
          <a:p>
            <a:pPr marL="12700" algn="l" rtl="0" eaLnBrk="0">
              <a:lnSpc>
                <a:spcPct val="126000"/>
              </a:lnSpc>
              <a:spcBef>
                <a:spcPts val="5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6203950" y="13933175"/>
            <a:ext cx="28829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61525"/>
            <a:ext cx="4762500" cy="5060950"/>
          </a:xfrm>
          <a:prstGeom prst="rect">
            <a:avLst/>
          </a:prstGeom>
        </p:spPr>
      </p:pic>
      <p:graphicFrame>
        <p:nvGraphicFramePr>
          <p:cNvPr id="410" name="table 410"/>
          <p:cNvGraphicFramePr>
            <a:graphicFrameLocks noGrp="1"/>
          </p:cNvGraphicFramePr>
          <p:nvPr/>
        </p:nvGraphicFramePr>
        <p:xfrm>
          <a:off x="5667358" y="11099809"/>
          <a:ext cx="1993900" cy="1904365"/>
        </p:xfrm>
        <a:graphic>
          <a:graphicData uri="http://schemas.openxmlformats.org/drawingml/2006/table">
            <a:tbl>
              <a:tblPr/>
              <a:tblGrid>
                <a:gridCol w="751205"/>
                <a:gridCol w="124269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indent="-5714" algn="l" rtl="0" eaLnBrk="0">
                        <a:lnSpc>
                          <a:spcPct val="8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0-12000LX</a:t>
                      </a: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Six-level</a:t>
                      </a:r>
                      <a:r>
                        <a:rPr sz="800" kern="0" spc="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5725" algn="l" rtl="0" eaLnBrk="0">
                        <a:lnSpc>
                          <a:spcPts val="1088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0169" algn="l" rtl="0" eaLnBrk="0">
                        <a:lnSpc>
                          <a:spcPts val="987"/>
                        </a:lnSpc>
                        <a:spcBef>
                          <a:spcPts val="2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</a:t>
                      </a:r>
                      <a:r>
                        <a:rPr sz="800" b="1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8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760×815×1550mm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2" name="textbox 412"/>
          <p:cNvSpPr/>
          <p:nvPr/>
        </p:nvSpPr>
        <p:spPr>
          <a:xfrm>
            <a:off x="5886434" y="10507326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414" name="picture 4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61134" y="13439778"/>
            <a:ext cx="412765" cy="412770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150100" y="13439778"/>
            <a:ext cx="412765" cy="412770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72215" y="13439778"/>
            <a:ext cx="412718" cy="412770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93150" y="10226681"/>
            <a:ext cx="673084" cy="222226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7118350" y="13873277"/>
            <a:ext cx="145224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alarm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24" name="textbox 424"/>
          <p:cNvSpPr/>
          <p:nvPr/>
        </p:nvSpPr>
        <p:spPr>
          <a:xfrm>
            <a:off x="8585200" y="14339903"/>
            <a:ext cx="74549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26" name="textbox 426"/>
          <p:cNvSpPr/>
          <p:nvPr/>
        </p:nvSpPr>
        <p:spPr>
          <a:xfrm>
            <a:off x="6648433" y="13840473"/>
            <a:ext cx="410209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00" rIns="0" bIns="0"/>
          <a:lstStyle/>
          <a:p>
            <a:pPr marL="19050" indent="-6350" algn="l" rtl="0" eaLnBrk="0">
              <a:lnSpc>
                <a:spcPct val="126000"/>
              </a:lnSpc>
              <a:spcBef>
                <a:spcPts val="5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28" name="textbox 428"/>
          <p:cNvSpPr/>
          <p:nvPr/>
        </p:nvSpPr>
        <p:spPr>
          <a:xfrm>
            <a:off x="6216665" y="13857013"/>
            <a:ext cx="288290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37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picture 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52000"/>
            <a:ext cx="4762500" cy="5080000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184" y="10433050"/>
            <a:ext cx="2286000" cy="3016250"/>
          </a:xfrm>
          <a:prstGeom prst="rect">
            <a:avLst/>
          </a:prstGeom>
        </p:spPr>
      </p:pic>
      <p:graphicFrame>
        <p:nvGraphicFramePr>
          <p:cNvPr id="434" name="table 434"/>
          <p:cNvGraphicFramePr>
            <a:graphicFrameLocks noGrp="1"/>
          </p:cNvGraphicFramePr>
          <p:nvPr/>
        </p:nvGraphicFramePr>
        <p:xfrm>
          <a:off x="5667358" y="11109325"/>
          <a:ext cx="1986914" cy="189865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0-15000LX</a:t>
                      </a:r>
                      <a:r>
                        <a:rPr sz="800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469" algn="l" rtl="0" eaLnBrk="0">
                        <a:lnSpc>
                          <a:spcPct val="99000"/>
                        </a:lnSpc>
                        <a:spcBef>
                          <a:spcPts val="113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25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Both</a:t>
                      </a:r>
                      <a:r>
                        <a:rPr sz="800" kern="0" spc="1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</a:t>
                      </a:r>
                      <a:r>
                        <a:rPr sz="800" b="1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6" name="picture 4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83300" y="13328650"/>
            <a:ext cx="1600200" cy="755650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5892815" y="10510494"/>
            <a:ext cx="1695450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7105634" y="13882827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42" name="textbox 442"/>
          <p:cNvSpPr/>
          <p:nvPr/>
        </p:nvSpPr>
        <p:spPr>
          <a:xfrm>
            <a:off x="8566150" y="14349412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-300A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44" name="textbox 444"/>
          <p:cNvSpPr/>
          <p:nvPr/>
        </p:nvSpPr>
        <p:spPr>
          <a:xfrm>
            <a:off x="6667483" y="13850010"/>
            <a:ext cx="410209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03" rIns="0" bIns="0"/>
          <a:lstStyle/>
          <a:p>
            <a:pPr marL="19050" indent="-6350" algn="l" rtl="0" eaLnBrk="0">
              <a:lnSpc>
                <a:spcPct val="126000"/>
              </a:lnSpc>
              <a:spcBef>
                <a:spcPts val="5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46" name="textbox 446"/>
          <p:cNvSpPr/>
          <p:nvPr/>
        </p:nvSpPr>
        <p:spPr>
          <a:xfrm>
            <a:off x="6197615" y="13872210"/>
            <a:ext cx="307975" cy="213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just" rtl="0" eaLnBrk="0">
              <a:lnSpc>
                <a:spcPct val="88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Meneomputr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picture 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66300"/>
            <a:ext cx="4762500" cy="4851400"/>
          </a:xfrm>
          <a:prstGeom prst="rect">
            <a:avLst/>
          </a:prstGeom>
        </p:spPr>
      </p:pic>
      <p:pic>
        <p:nvPicPr>
          <p:cNvPr id="450" name="picture 4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184" y="10445739"/>
            <a:ext cx="2286000" cy="3016260"/>
          </a:xfrm>
          <a:prstGeom prst="rect">
            <a:avLst/>
          </a:prstGeom>
        </p:spPr>
      </p:pic>
      <p:graphicFrame>
        <p:nvGraphicFramePr>
          <p:cNvPr id="452" name="table 452"/>
          <p:cNvGraphicFramePr>
            <a:graphicFrameLocks noGrp="1"/>
          </p:cNvGraphicFramePr>
          <p:nvPr/>
        </p:nvGraphicFramePr>
        <p:xfrm>
          <a:off x="5667358" y="11115695"/>
          <a:ext cx="1993899" cy="1904365"/>
        </p:xfrm>
        <a:graphic>
          <a:graphicData uri="http://schemas.openxmlformats.org/drawingml/2006/table">
            <a:tbl>
              <a:tblPr/>
              <a:tblGrid>
                <a:gridCol w="758825"/>
                <a:gridCol w="1235075"/>
              </a:tblGrid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1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from</a:t>
                      </a:r>
                      <a:r>
                        <a:rPr sz="700" kern="0" spc="14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7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3819" algn="l" rtl="0" eaLnBrk="0">
                        <a:lnSpc>
                          <a:spcPct val="99000"/>
                        </a:lnSpc>
                        <a:spcBef>
                          <a:spcPts val="36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20,000</a:t>
                      </a:r>
                      <a:r>
                        <a:rPr sz="700" kern="0" spc="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1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7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700" kern="0" spc="10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0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898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3819" algn="l" rtl="0" eaLnBrk="0">
                        <a:lnSpc>
                          <a:spcPts val="973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19"/>
                        </a:lnSpc>
                        <a:spcBef>
                          <a:spcPts val="178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1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9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830×850×1850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54" name="picture 4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96015" y="13341345"/>
            <a:ext cx="1587484" cy="755653"/>
          </a:xfrm>
          <a:prstGeom prst="rect">
            <a:avLst/>
          </a:prstGeom>
        </p:spPr>
      </p:pic>
      <p:sp>
        <p:nvSpPr>
          <p:cNvPr id="456" name="textbox 456"/>
          <p:cNvSpPr/>
          <p:nvPr/>
        </p:nvSpPr>
        <p:spPr>
          <a:xfrm>
            <a:off x="5886434" y="10523180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58" name="textbox 458"/>
          <p:cNvSpPr/>
          <p:nvPr/>
        </p:nvSpPr>
        <p:spPr>
          <a:xfrm>
            <a:off x="7105634" y="13889183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60" name="textbox 460"/>
          <p:cNvSpPr/>
          <p:nvPr/>
        </p:nvSpPr>
        <p:spPr>
          <a:xfrm>
            <a:off x="8578865" y="14355742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-300B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62" name="textbox 462"/>
          <p:cNvSpPr/>
          <p:nvPr/>
        </p:nvSpPr>
        <p:spPr>
          <a:xfrm>
            <a:off x="6667484" y="13854865"/>
            <a:ext cx="414019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6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2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64" name="textbox 464"/>
          <p:cNvSpPr/>
          <p:nvPr/>
        </p:nvSpPr>
        <p:spPr>
          <a:xfrm>
            <a:off x="6197615" y="13883963"/>
            <a:ext cx="288290" cy="202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Mereonpute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spcBef>
                <a:spcPts val="2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02800"/>
            <a:ext cx="4762500" cy="4978400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184" y="10420337"/>
            <a:ext cx="2286000" cy="3016262"/>
          </a:xfrm>
          <a:prstGeom prst="rect">
            <a:avLst/>
          </a:prstGeom>
        </p:spPr>
      </p:pic>
      <p:graphicFrame>
        <p:nvGraphicFramePr>
          <p:cNvPr id="470" name="table 470"/>
          <p:cNvGraphicFramePr>
            <a:graphicFrameLocks noGrp="1"/>
          </p:cNvGraphicFramePr>
          <p:nvPr/>
        </p:nvGraphicFramePr>
        <p:xfrm>
          <a:off x="5667358" y="11090292"/>
          <a:ext cx="1986914" cy="1904365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from</a:t>
                      </a:r>
                      <a:r>
                        <a:rPr sz="800" kern="0" spc="4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5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885"/>
                        </a:lnSpc>
                        <a:spcBef>
                          <a:spcPts val="33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20,000 </a:t>
                      </a:r>
                      <a:r>
                        <a:rPr sz="700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1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700" kern="0" spc="9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700" kern="0" spc="10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indent="127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05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255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8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2" name="picture 4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02350" y="13315973"/>
            <a:ext cx="1581150" cy="755621"/>
          </a:xfrm>
          <a:prstGeom prst="rect">
            <a:avLst/>
          </a:prstGeom>
        </p:spPr>
      </p:pic>
      <p:sp>
        <p:nvSpPr>
          <p:cNvPr id="474" name="textbox 474"/>
          <p:cNvSpPr/>
          <p:nvPr/>
        </p:nvSpPr>
        <p:spPr>
          <a:xfrm>
            <a:off x="5886434" y="10497790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76" name="textbox 476"/>
          <p:cNvSpPr/>
          <p:nvPr/>
        </p:nvSpPr>
        <p:spPr>
          <a:xfrm>
            <a:off x="7118350" y="13870113"/>
            <a:ext cx="145224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alarm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78" name="textbox 478"/>
          <p:cNvSpPr/>
          <p:nvPr/>
        </p:nvSpPr>
        <p:spPr>
          <a:xfrm>
            <a:off x="8521715" y="14336726"/>
            <a:ext cx="85090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-350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80" name="textbox 480"/>
          <p:cNvSpPr/>
          <p:nvPr/>
        </p:nvSpPr>
        <p:spPr>
          <a:xfrm>
            <a:off x="6667483" y="13829439"/>
            <a:ext cx="404495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65" rIns="0" bIns="0"/>
          <a:lstStyle/>
          <a:p>
            <a:pPr marL="12700" algn="l" rtl="0" eaLnBrk="0">
              <a:lnSpc>
                <a:spcPct val="132000"/>
              </a:lnSpc>
              <a:spcBef>
                <a:spcPts val="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6203950" y="13898278"/>
            <a:ext cx="28829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6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icture 4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77400"/>
            <a:ext cx="4762500" cy="5029200"/>
          </a:xfrm>
          <a:prstGeom prst="rect">
            <a:avLst/>
          </a:prstGeom>
        </p:spPr>
      </p:pic>
      <p:pic>
        <p:nvPicPr>
          <p:cNvPr id="486" name="picture 4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184" y="10433037"/>
            <a:ext cx="2286000" cy="3016262"/>
          </a:xfrm>
          <a:prstGeom prst="rect">
            <a:avLst/>
          </a:prstGeom>
        </p:spPr>
      </p:pic>
      <p:graphicFrame>
        <p:nvGraphicFramePr>
          <p:cNvPr id="488" name="table 488"/>
          <p:cNvGraphicFramePr>
            <a:graphicFrameLocks noGrp="1"/>
          </p:cNvGraphicFramePr>
          <p:nvPr/>
        </p:nvGraphicFramePr>
        <p:xfrm>
          <a:off x="5667358" y="11109306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0-25000LX</a:t>
                      </a:r>
                      <a:r>
                        <a:rPr sz="7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1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ts val="986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90" name="picture 4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02350" y="13334986"/>
            <a:ext cx="1581150" cy="749300"/>
          </a:xfrm>
          <a:prstGeom prst="rect">
            <a:avLst/>
          </a:prstGeom>
        </p:spPr>
      </p:pic>
      <p:sp>
        <p:nvSpPr>
          <p:cNvPr id="492" name="textbox 492"/>
          <p:cNvSpPr/>
          <p:nvPr/>
        </p:nvSpPr>
        <p:spPr>
          <a:xfrm>
            <a:off x="5892815" y="10516528"/>
            <a:ext cx="168910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5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Cultivation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94" name="textbox 494"/>
          <p:cNvSpPr/>
          <p:nvPr/>
        </p:nvSpPr>
        <p:spPr>
          <a:xfrm>
            <a:off x="7105634" y="13882823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96" name="textbox 496"/>
          <p:cNvSpPr/>
          <p:nvPr/>
        </p:nvSpPr>
        <p:spPr>
          <a:xfrm>
            <a:off x="8572484" y="14339873"/>
            <a:ext cx="802005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MGC-400B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498" name="textbox 498"/>
          <p:cNvSpPr/>
          <p:nvPr/>
        </p:nvSpPr>
        <p:spPr>
          <a:xfrm>
            <a:off x="6667484" y="13848506"/>
            <a:ext cx="410209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2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00" name="textbox 500"/>
          <p:cNvSpPr/>
          <p:nvPr/>
        </p:nvSpPr>
        <p:spPr>
          <a:xfrm>
            <a:off x="6203950" y="13878086"/>
            <a:ext cx="318770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MeIeeaomputu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picture 5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96450"/>
            <a:ext cx="4762500" cy="4991100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16850" y="10420359"/>
            <a:ext cx="2292334" cy="3016221"/>
          </a:xfrm>
          <a:prstGeom prst="rect">
            <a:avLst/>
          </a:prstGeom>
        </p:spPr>
      </p:pic>
      <p:graphicFrame>
        <p:nvGraphicFramePr>
          <p:cNvPr id="506" name="table 506"/>
          <p:cNvGraphicFramePr>
            <a:graphicFrameLocks noGrp="1"/>
          </p:cNvGraphicFramePr>
          <p:nvPr/>
        </p:nvGraphicFramePr>
        <p:xfrm>
          <a:off x="5667358" y="11096621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0-25000LX</a:t>
                      </a:r>
                      <a:r>
                        <a:rPr sz="7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6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112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7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469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08" name="picture 5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15065" y="13322284"/>
            <a:ext cx="1568434" cy="749313"/>
          </a:xfrm>
          <a:prstGeom prst="rect">
            <a:avLst/>
          </a:prstGeom>
        </p:spPr>
      </p:pic>
      <p:sp>
        <p:nvSpPr>
          <p:cNvPr id="510" name="textbox 510"/>
          <p:cNvSpPr/>
          <p:nvPr/>
        </p:nvSpPr>
        <p:spPr>
          <a:xfrm>
            <a:off x="5892815" y="10503816"/>
            <a:ext cx="168910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Cultivation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12" name="textbox 512"/>
          <p:cNvSpPr/>
          <p:nvPr/>
        </p:nvSpPr>
        <p:spPr>
          <a:xfrm>
            <a:off x="7118350" y="13870106"/>
            <a:ext cx="145224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alarm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14" name="textbox 514"/>
          <p:cNvSpPr/>
          <p:nvPr/>
        </p:nvSpPr>
        <p:spPr>
          <a:xfrm>
            <a:off x="8521716" y="14327195"/>
            <a:ext cx="902335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MGC-450BP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516" name="textbox 516"/>
          <p:cNvSpPr/>
          <p:nvPr/>
        </p:nvSpPr>
        <p:spPr>
          <a:xfrm>
            <a:off x="6661150" y="13838808"/>
            <a:ext cx="403859" cy="184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1" rIns="0" bIns="0"/>
          <a:lstStyle/>
          <a:p>
            <a:pPr marL="25400" indent="-12700" algn="l" rtl="0" eaLnBrk="0">
              <a:lnSpc>
                <a:spcPct val="141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       Dra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18" name="textbox 518"/>
          <p:cNvSpPr/>
          <p:nvPr/>
        </p:nvSpPr>
        <p:spPr>
          <a:xfrm>
            <a:off x="6197615" y="13865404"/>
            <a:ext cx="318770" cy="208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MeIeeaomputu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picture 5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661525"/>
            <a:ext cx="4762500" cy="5060950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42234" y="10480690"/>
            <a:ext cx="2286000" cy="3009898"/>
          </a:xfrm>
          <a:prstGeom prst="rect">
            <a:avLst/>
          </a:prstGeom>
        </p:spPr>
      </p:pic>
      <p:graphicFrame>
        <p:nvGraphicFramePr>
          <p:cNvPr id="524" name="table 524"/>
          <p:cNvGraphicFramePr>
            <a:graphicFrameLocks noGrp="1"/>
          </p:cNvGraphicFramePr>
          <p:nvPr/>
        </p:nvGraphicFramePr>
        <p:xfrm>
          <a:off x="5667358" y="11080729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4" algn="l" rtl="0" eaLnBrk="0">
                        <a:lnSpc>
                          <a:spcPts val="9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0-30000LX</a:t>
                      </a:r>
                      <a:r>
                        <a:rPr sz="800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2550" algn="l" rtl="0" eaLnBrk="0">
                        <a:lnSpc>
                          <a:spcPct val="98000"/>
                        </a:lnSpc>
                        <a:spcBef>
                          <a:spcPts val="17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2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800" kern="0" spc="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87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r>
                        <a:rPr sz="700" kern="0" spc="17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700" kern="0" spc="9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layers)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2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6" name="picture 5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38815" y="13306421"/>
            <a:ext cx="2044684" cy="749324"/>
          </a:xfrm>
          <a:prstGeom prst="rect">
            <a:avLst/>
          </a:prstGeom>
        </p:spPr>
      </p:pic>
      <p:sp>
        <p:nvSpPr>
          <p:cNvPr id="528" name="textbox 528"/>
          <p:cNvSpPr/>
          <p:nvPr/>
        </p:nvSpPr>
        <p:spPr>
          <a:xfrm>
            <a:off x="5886434" y="10488246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30" name="textbox 530"/>
          <p:cNvSpPr/>
          <p:nvPr/>
        </p:nvSpPr>
        <p:spPr>
          <a:xfrm>
            <a:off x="7105634" y="13860625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32" name="textbox 532"/>
          <p:cNvSpPr/>
          <p:nvPr/>
        </p:nvSpPr>
        <p:spPr>
          <a:xfrm>
            <a:off x="8572484" y="14327054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-800B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34" name="textbox 534"/>
          <p:cNvSpPr/>
          <p:nvPr/>
        </p:nvSpPr>
        <p:spPr>
          <a:xfrm>
            <a:off x="6667484" y="13819916"/>
            <a:ext cx="410209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26" rIns="0" bIns="0"/>
          <a:lstStyle/>
          <a:p>
            <a:pPr marL="19050" indent="-6350" algn="l" rtl="0" eaLnBrk="0">
              <a:lnSpc>
                <a:spcPct val="132000"/>
              </a:lnSpc>
              <a:spcBef>
                <a:spcPts val="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36" name="textbox 536"/>
          <p:cNvSpPr/>
          <p:nvPr/>
        </p:nvSpPr>
        <p:spPr>
          <a:xfrm>
            <a:off x="6197615" y="13850636"/>
            <a:ext cx="288290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40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picture 5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66300"/>
            <a:ext cx="4762500" cy="4851400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42234" y="10452093"/>
            <a:ext cx="2286000" cy="3016260"/>
          </a:xfrm>
          <a:prstGeom prst="rect">
            <a:avLst/>
          </a:prstGeom>
        </p:spPr>
      </p:pic>
      <p:graphicFrame>
        <p:nvGraphicFramePr>
          <p:cNvPr id="542" name="table 542"/>
          <p:cNvGraphicFramePr>
            <a:graphicFrameLocks noGrp="1"/>
          </p:cNvGraphicFramePr>
          <p:nvPr/>
        </p:nvGraphicFramePr>
        <p:xfrm>
          <a:off x="5667358" y="11058545"/>
          <a:ext cx="1986914" cy="1904365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0-30000LX</a:t>
                      </a:r>
                      <a:r>
                        <a:rPr sz="800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2000"/>
                        </a:lnSpc>
                        <a:spcBef>
                          <a:spcPts val="130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2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05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800" kern="0" spc="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r>
                        <a:rPr sz="800" kern="0" spc="1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800" kern="0" spc="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</a:t>
                      </a:r>
                      <a:r>
                        <a:rPr sz="800" b="1" kern="0" spc="-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4" name="picture 5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15065" y="13284195"/>
            <a:ext cx="1568434" cy="755654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5886434" y="10466032"/>
            <a:ext cx="169608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Cultiv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48" name="textbox 548"/>
          <p:cNvSpPr/>
          <p:nvPr/>
        </p:nvSpPr>
        <p:spPr>
          <a:xfrm>
            <a:off x="7105634" y="13838389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8515334" y="14304801"/>
            <a:ext cx="85090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-850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52" name="textbox 552"/>
          <p:cNvSpPr/>
          <p:nvPr/>
        </p:nvSpPr>
        <p:spPr>
          <a:xfrm>
            <a:off x="6667483" y="13797717"/>
            <a:ext cx="404495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6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54" name="textbox 554"/>
          <p:cNvSpPr/>
          <p:nvPr/>
        </p:nvSpPr>
        <p:spPr>
          <a:xfrm>
            <a:off x="6197615" y="13853827"/>
            <a:ext cx="28829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7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5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08625" y="9753600"/>
            <a:ext cx="4730750" cy="4876800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94618" y="10344131"/>
            <a:ext cx="2285993" cy="3016252"/>
          </a:xfrm>
          <a:prstGeom prst="rect">
            <a:avLst/>
          </a:prstGeom>
        </p:spPr>
      </p:pic>
      <p:graphicFrame>
        <p:nvGraphicFramePr>
          <p:cNvPr id="560" name="table 560"/>
          <p:cNvGraphicFramePr>
            <a:graphicFrameLocks noGrp="1"/>
          </p:cNvGraphicFramePr>
          <p:nvPr/>
        </p:nvGraphicFramePr>
        <p:xfrm>
          <a:off x="5645148" y="11014051"/>
          <a:ext cx="1986914" cy="1898650"/>
        </p:xfrm>
        <a:graphic>
          <a:graphicData uri="http://schemas.openxmlformats.org/drawingml/2006/table">
            <a:tbl>
              <a:tblPr/>
              <a:tblGrid>
                <a:gridCol w="758190"/>
                <a:gridCol w="12287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4" algn="l" rtl="0" eaLnBrk="0">
                        <a:lnSpc>
                          <a:spcPts val="9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from</a:t>
                      </a:r>
                      <a:r>
                        <a:rPr sz="800" kern="0" spc="4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800" kern="0" spc="5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20,000</a:t>
                      </a:r>
                      <a:r>
                        <a:rPr sz="800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800" kern="0" spc="11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800" kern="0" spc="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5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6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indent="571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B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0485" algn="l" rtl="0" eaLnBrk="0">
                        <a:lnSpc>
                          <a:spcPts val="98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2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62" name="picture 5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73760" y="13239731"/>
            <a:ext cx="1587497" cy="755660"/>
          </a:xfrm>
          <a:prstGeom prst="rect">
            <a:avLst/>
          </a:prstGeom>
        </p:spPr>
      </p:pic>
      <p:sp>
        <p:nvSpPr>
          <p:cNvPr id="564" name="textbox 564"/>
          <p:cNvSpPr/>
          <p:nvPr/>
        </p:nvSpPr>
        <p:spPr>
          <a:xfrm>
            <a:off x="5870553" y="10418770"/>
            <a:ext cx="161353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 chamber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7083422" y="13793936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8537561" y="14260518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-300H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6645261" y="13753256"/>
            <a:ext cx="414019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8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2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72" name="textbox 572"/>
          <p:cNvSpPr/>
          <p:nvPr/>
        </p:nvSpPr>
        <p:spPr>
          <a:xfrm>
            <a:off x="6175355" y="13822067"/>
            <a:ext cx="28829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5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02275" y="9737725"/>
            <a:ext cx="4743450" cy="4908550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07307" y="10398121"/>
            <a:ext cx="2286010" cy="3003541"/>
          </a:xfrm>
          <a:prstGeom prst="rect">
            <a:avLst/>
          </a:prstGeom>
        </p:spPr>
      </p:pic>
      <p:graphicFrame>
        <p:nvGraphicFramePr>
          <p:cNvPr id="578" name="table 578"/>
          <p:cNvGraphicFramePr>
            <a:graphicFrameLocks noGrp="1"/>
          </p:cNvGraphicFramePr>
          <p:nvPr/>
        </p:nvGraphicFramePr>
        <p:xfrm>
          <a:off x="5651507" y="11061724"/>
          <a:ext cx="1993900" cy="1904365"/>
        </p:xfrm>
        <a:graphic>
          <a:graphicData uri="http://schemas.openxmlformats.org/drawingml/2006/table">
            <a:tbl>
              <a:tblPr/>
              <a:tblGrid>
                <a:gridCol w="758825"/>
                <a:gridCol w="1235075"/>
              </a:tblGrid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ts val="92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</a:t>
                      </a:r>
                      <a:r>
                        <a:rPr sz="1100" b="1" kern="0" spc="20" baseline="7151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300L</a:t>
                      </a:r>
                      <a:endParaRPr sz="1100" baseline="715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ts val="86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b="1" kern="0" spc="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5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from</a:t>
                      </a:r>
                      <a:r>
                        <a:rPr sz="700" kern="0" spc="8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7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ts val="874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</a:t>
                      </a:r>
                      <a:r>
                        <a:rPr sz="700" b="1" kern="0" spc="3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20,000</a:t>
                      </a:r>
                      <a:r>
                        <a:rPr sz="700" kern="0" spc="1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1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7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700" kern="0" spc="10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11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550" algn="l" rtl="0" eaLnBrk="0">
                        <a:lnSpc>
                          <a:spcPts val="906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</a:t>
                      </a:r>
                      <a:r>
                        <a:rPr sz="700" b="1" kern="0" spc="6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ts val="904"/>
                        </a:lnSpc>
                        <a:tabLst/>
                      </a:pPr>
                      <a:r>
                        <a:rPr sz="1100" kern="0" spc="0" baseline="-575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1100" kern="0" spc="30" baseline="-575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700" b="1" kern="0" spc="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76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830×850×185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ct val="8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6092834" y="13281011"/>
            <a:ext cx="1574777" cy="755670"/>
            <a:chOff x="0" y="0"/>
            <a:chExt cx="1574777" cy="755670"/>
          </a:xfrm>
        </p:grpSpPr>
        <p:pic>
          <p:nvPicPr>
            <p:cNvPr id="580" name="picture 5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74777" cy="755670"/>
            </a:xfrm>
            <a:prstGeom prst="rect">
              <a:avLst/>
            </a:prstGeom>
          </p:spPr>
        </p:pic>
        <p:sp>
          <p:nvSpPr>
            <p:cNvPr id="582" name="textbox 582"/>
            <p:cNvSpPr/>
            <p:nvPr/>
          </p:nvSpPr>
          <p:spPr>
            <a:xfrm>
              <a:off x="-12700" y="-12700"/>
              <a:ext cx="1600200" cy="781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83565" algn="l" rtl="0" eaLnBrk="0">
                <a:lnSpc>
                  <a:spcPts val="613"/>
                </a:lnSpc>
                <a:tabLst/>
              </a:pP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Imported</a:t>
              </a:r>
              <a:endParaRPr sz="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84" name="textbox 584"/>
          <p:cNvSpPr/>
          <p:nvPr/>
        </p:nvSpPr>
        <p:spPr>
          <a:xfrm>
            <a:off x="6657981" y="13841533"/>
            <a:ext cx="2705100" cy="633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6"/>
              </a:lnSpc>
              <a:tabLst/>
            </a:pPr>
            <a:r>
              <a:rPr sz="800" kern="0" spc="20" baseline="-725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iting alarm system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-350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86" name="textbox 586"/>
          <p:cNvSpPr/>
          <p:nvPr/>
        </p:nvSpPr>
        <p:spPr>
          <a:xfrm>
            <a:off x="5876925" y="10466384"/>
            <a:ext cx="161290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 chamber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588" name="textbox 588"/>
          <p:cNvSpPr/>
          <p:nvPr/>
        </p:nvSpPr>
        <p:spPr>
          <a:xfrm>
            <a:off x="6181739" y="13869708"/>
            <a:ext cx="29464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6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90" name="textbox 590"/>
          <p:cNvSpPr/>
          <p:nvPr/>
        </p:nvSpPr>
        <p:spPr>
          <a:xfrm>
            <a:off x="6892055" y="13818706"/>
            <a:ext cx="173354" cy="67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Erand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picture 5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88525"/>
            <a:ext cx="4762500" cy="4806950"/>
          </a:xfrm>
          <a:prstGeom prst="rect">
            <a:avLst/>
          </a:prstGeom>
        </p:spPr>
      </p:pic>
      <p:pic>
        <p:nvPicPr>
          <p:cNvPr id="594" name="picture 5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9565" y="10283832"/>
            <a:ext cx="2279618" cy="3009872"/>
          </a:xfrm>
          <a:prstGeom prst="rect">
            <a:avLst/>
          </a:prstGeom>
        </p:spPr>
      </p:pic>
      <p:graphicFrame>
        <p:nvGraphicFramePr>
          <p:cNvPr id="596" name="table 596"/>
          <p:cNvGraphicFramePr>
            <a:graphicFrameLocks noGrp="1"/>
          </p:cNvGraphicFramePr>
          <p:nvPr/>
        </p:nvGraphicFramePr>
        <p:xfrm>
          <a:off x="5667358" y="10953726"/>
          <a:ext cx="1986914" cy="189865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1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0-25000LX</a:t>
                      </a:r>
                      <a:r>
                        <a:rPr sz="7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1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78"/>
                        </a:lnSpc>
                        <a:tabLst/>
                      </a:pP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05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1119" algn="l" rtl="0" eaLnBrk="0">
                        <a:lnSpc>
                          <a:spcPts val="1042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9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8" name="picture 5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57915" y="13173098"/>
            <a:ext cx="1625584" cy="755605"/>
          </a:xfrm>
          <a:prstGeom prst="rect">
            <a:avLst/>
          </a:prstGeom>
        </p:spPr>
      </p:pic>
      <p:sp>
        <p:nvSpPr>
          <p:cNvPr id="600" name="textbox 600"/>
          <p:cNvSpPr/>
          <p:nvPr/>
        </p:nvSpPr>
        <p:spPr>
          <a:xfrm>
            <a:off x="5886434" y="10358440"/>
            <a:ext cx="161353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 chamber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02" name="textbox 602"/>
          <p:cNvSpPr/>
          <p:nvPr/>
        </p:nvSpPr>
        <p:spPr>
          <a:xfrm>
            <a:off x="7118350" y="13727259"/>
            <a:ext cx="145224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alarm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04" name="textbox 604"/>
          <p:cNvSpPr/>
          <p:nvPr/>
        </p:nvSpPr>
        <p:spPr>
          <a:xfrm>
            <a:off x="8578865" y="14193857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-400H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06" name="textbox 606"/>
          <p:cNvSpPr/>
          <p:nvPr/>
        </p:nvSpPr>
        <p:spPr>
          <a:xfrm>
            <a:off x="6667483" y="13692928"/>
            <a:ext cx="414019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7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08" name="textbox 608"/>
          <p:cNvSpPr/>
          <p:nvPr/>
        </p:nvSpPr>
        <p:spPr>
          <a:xfrm>
            <a:off x="6197615" y="13722035"/>
            <a:ext cx="288290" cy="215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Mereonpute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picture 6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28200"/>
            <a:ext cx="4762500" cy="4927600"/>
          </a:xfrm>
          <a:prstGeom prst="rect">
            <a:avLst/>
          </a:prstGeom>
        </p:spPr>
      </p:pic>
      <p:pic>
        <p:nvPicPr>
          <p:cNvPr id="612" name="picture 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23184" y="10350506"/>
            <a:ext cx="2279665" cy="3009876"/>
          </a:xfrm>
          <a:prstGeom prst="rect">
            <a:avLst/>
          </a:prstGeom>
        </p:spPr>
      </p:pic>
      <p:graphicFrame>
        <p:nvGraphicFramePr>
          <p:cNvPr id="614" name="table 614"/>
          <p:cNvGraphicFramePr>
            <a:graphicFrameLocks noGrp="1"/>
          </p:cNvGraphicFramePr>
          <p:nvPr/>
        </p:nvGraphicFramePr>
        <p:xfrm>
          <a:off x="5667358" y="11014084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0-25000LX</a:t>
                      </a:r>
                      <a:r>
                        <a:rPr sz="7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6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7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Three-sided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469" algn="l" rtl="0" eaLnBrk="0">
                        <a:lnSpc>
                          <a:spcPts val="1043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950×850×1850mm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6" name="picture 6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15065" y="13239756"/>
            <a:ext cx="1568434" cy="755647"/>
          </a:xfrm>
          <a:prstGeom prst="rect">
            <a:avLst/>
          </a:prstGeom>
        </p:spPr>
      </p:pic>
      <p:sp>
        <p:nvSpPr>
          <p:cNvPr id="618" name="textbox 618"/>
          <p:cNvSpPr/>
          <p:nvPr/>
        </p:nvSpPr>
        <p:spPr>
          <a:xfrm>
            <a:off x="5886434" y="10412414"/>
            <a:ext cx="161988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climate c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hamber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20" name="textbox 620"/>
          <p:cNvSpPr/>
          <p:nvPr/>
        </p:nvSpPr>
        <p:spPr>
          <a:xfrm>
            <a:off x="7105634" y="13787566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22" name="textbox 622"/>
          <p:cNvSpPr/>
          <p:nvPr/>
        </p:nvSpPr>
        <p:spPr>
          <a:xfrm>
            <a:off x="8521715" y="14254168"/>
            <a:ext cx="85090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-450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24" name="textbox 624"/>
          <p:cNvSpPr/>
          <p:nvPr/>
        </p:nvSpPr>
        <p:spPr>
          <a:xfrm>
            <a:off x="6667484" y="13753241"/>
            <a:ext cx="414019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4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15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26" name="textbox 626"/>
          <p:cNvSpPr/>
          <p:nvPr/>
        </p:nvSpPr>
        <p:spPr>
          <a:xfrm>
            <a:off x="6197615" y="13782337"/>
            <a:ext cx="288290" cy="202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Mieeenpute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spcBef>
                <a:spcPts val="22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picture 6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728200"/>
            <a:ext cx="4762500" cy="4927600"/>
          </a:xfrm>
          <a:prstGeom prst="rect">
            <a:avLst/>
          </a:prstGeom>
        </p:spPr>
      </p:pic>
      <p:pic>
        <p:nvPicPr>
          <p:cNvPr id="630" name="picture 6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35900" y="10420331"/>
            <a:ext cx="2292334" cy="3016281"/>
          </a:xfrm>
          <a:prstGeom prst="rect">
            <a:avLst/>
          </a:prstGeom>
        </p:spPr>
      </p:pic>
      <p:graphicFrame>
        <p:nvGraphicFramePr>
          <p:cNvPr id="632" name="table 632"/>
          <p:cNvGraphicFramePr>
            <a:graphicFrameLocks noGrp="1"/>
          </p:cNvGraphicFramePr>
          <p:nvPr/>
        </p:nvGraphicFramePr>
        <p:xfrm>
          <a:off x="5667358" y="11033106"/>
          <a:ext cx="1986914" cy="1905000"/>
        </p:xfrm>
        <a:graphic>
          <a:graphicData uri="http://schemas.openxmlformats.org/drawingml/2006/table">
            <a:tbl>
              <a:tblPr/>
              <a:tblGrid>
                <a:gridCol w="758825"/>
                <a:gridCol w="12280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93000"/>
                        </a:lnSpc>
                        <a:spcBef>
                          <a:spcPts val="20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0-30000LX</a:t>
                      </a:r>
                      <a:r>
                        <a:rPr sz="800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8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8000"/>
                        </a:lnSpc>
                        <a:spcBef>
                          <a:spcPts val="12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2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indent="-5714" algn="l" rtl="0" eaLnBrk="0">
                        <a:lnSpc>
                          <a:spcPct val="10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7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800" kern="0" spc="5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800" b="1" kern="0" spc="-2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r>
                        <a:rPr sz="800" kern="0" spc="1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800" kern="0" spc="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</a:t>
                      </a:r>
                      <a:r>
                        <a:rPr sz="800" b="1" kern="0" spc="-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ts val="994"/>
                        </a:lnSpc>
                        <a:spcBef>
                          <a:spcPts val="2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ts val="98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ts val="97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30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34" name="picture 6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21400" y="13258775"/>
            <a:ext cx="1562100" cy="749340"/>
          </a:xfrm>
          <a:prstGeom prst="rect">
            <a:avLst/>
          </a:prstGeom>
        </p:spPr>
      </p:pic>
      <p:sp>
        <p:nvSpPr>
          <p:cNvPr id="636" name="textbox 636"/>
          <p:cNvSpPr/>
          <p:nvPr/>
        </p:nvSpPr>
        <p:spPr>
          <a:xfrm>
            <a:off x="5886434" y="10431484"/>
            <a:ext cx="160655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clima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 chamberr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38" name="textbox 638"/>
          <p:cNvSpPr/>
          <p:nvPr/>
        </p:nvSpPr>
        <p:spPr>
          <a:xfrm>
            <a:off x="7105634" y="13806636"/>
            <a:ext cx="14585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temperature limiting 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 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40" name="textbox 640"/>
          <p:cNvSpPr/>
          <p:nvPr/>
        </p:nvSpPr>
        <p:spPr>
          <a:xfrm>
            <a:off x="8578865" y="14273041"/>
            <a:ext cx="75374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-800H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42" name="textbox 642"/>
          <p:cNvSpPr/>
          <p:nvPr/>
        </p:nvSpPr>
        <p:spPr>
          <a:xfrm>
            <a:off x="6667484" y="13765953"/>
            <a:ext cx="410209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30" rIns="0" bIns="0"/>
          <a:lstStyle/>
          <a:p>
            <a:pPr marL="19050" indent="-6350" algn="l" rtl="0" eaLnBrk="0">
              <a:lnSpc>
                <a:spcPct val="132000"/>
              </a:lnSpc>
              <a:spcBef>
                <a:spcPts val="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44" name="textbox 644"/>
          <p:cNvSpPr/>
          <p:nvPr/>
        </p:nvSpPr>
        <p:spPr>
          <a:xfrm>
            <a:off x="6197615" y="13834786"/>
            <a:ext cx="28829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5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indent="-5714" algn="l" rtl="0" eaLnBrk="0">
              <a:lnSpc>
                <a:spcPct val="104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34025" y="9750425"/>
            <a:ext cx="4679950" cy="4883150"/>
          </a:xfrm>
          <a:prstGeom prst="rect">
            <a:avLst/>
          </a:prstGeom>
        </p:spPr>
      </p:pic>
      <p:pic>
        <p:nvPicPr>
          <p:cNvPr id="648" name="picture 6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32722" y="10436214"/>
            <a:ext cx="2286015" cy="3016273"/>
          </a:xfrm>
          <a:prstGeom prst="rect">
            <a:avLst/>
          </a:prstGeom>
        </p:spPr>
      </p:pic>
      <p:graphicFrame>
        <p:nvGraphicFramePr>
          <p:cNvPr id="650" name="table 650"/>
          <p:cNvGraphicFramePr>
            <a:graphicFrameLocks noGrp="1"/>
          </p:cNvGraphicFramePr>
          <p:nvPr/>
        </p:nvGraphicFramePr>
        <p:xfrm>
          <a:off x="5657863" y="11042653"/>
          <a:ext cx="2004059" cy="1905000"/>
        </p:xfrm>
        <a:graphic>
          <a:graphicData uri="http://schemas.openxmlformats.org/drawingml/2006/table">
            <a:tbl>
              <a:tblPr/>
              <a:tblGrid>
                <a:gridCol w="765175"/>
                <a:gridCol w="123888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4" algn="l" rtl="0" eaLnBrk="0">
                        <a:lnSpc>
                          <a:spcPts val="994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20609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0-30000LX</a:t>
                      </a:r>
                      <a:r>
                        <a:rPr sz="800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</a:t>
                      </a:r>
                      <a:r>
                        <a:rPr sz="800" b="1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stable</a:t>
                      </a:r>
                      <a:r>
                        <a:rPr sz="800" kern="0" spc="7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206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1119" algn="l" rtl="0" eaLnBrk="0">
                        <a:lnSpc>
                          <a:spcPct val="94000"/>
                        </a:lnSpc>
                        <a:spcBef>
                          <a:spcPts val="111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six</a:t>
                      </a:r>
                      <a:r>
                        <a:rPr sz="800" kern="0" spc="25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indent="6350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Fluctuati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7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ts val="1093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</a:t>
                      </a:r>
                      <a:r>
                        <a:rPr sz="800" kern="0" spc="5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800" b="1" kern="0" spc="-20" dirty="0">
                          <a:solidFill>
                            <a:srgbClr val="207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</a:t>
                      </a:r>
                      <a:r>
                        <a:rPr sz="800" b="1" kern="0" spc="-4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r>
                        <a:rPr sz="800" kern="0" spc="14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(two</a:t>
                      </a:r>
                      <a:r>
                        <a:rPr sz="800" kern="0" spc="6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207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layers)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ts val="994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ts val="97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389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1475×890×178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52" name="picture 6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24587" y="13261996"/>
            <a:ext cx="1555755" cy="755618"/>
          </a:xfrm>
          <a:prstGeom prst="rect">
            <a:avLst/>
          </a:prstGeom>
        </p:spPr>
      </p:pic>
      <p:sp>
        <p:nvSpPr>
          <p:cNvPr id="654" name="textbox 654"/>
          <p:cNvSpPr/>
          <p:nvPr/>
        </p:nvSpPr>
        <p:spPr>
          <a:xfrm>
            <a:off x="6664309" y="13830445"/>
            <a:ext cx="1896745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23"/>
              </a:lnSpc>
              <a:tabLst/>
            </a:pPr>
            <a:r>
              <a:rPr sz="700" kern="0" spc="0" baseline="-4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  temperature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limiting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56" name="textbox 656"/>
          <p:cNvSpPr/>
          <p:nvPr/>
        </p:nvSpPr>
        <p:spPr>
          <a:xfrm>
            <a:off x="5883272" y="10447335"/>
            <a:ext cx="161925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Artificial climate c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hamber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58" name="textbox 658"/>
          <p:cNvSpPr/>
          <p:nvPr/>
        </p:nvSpPr>
        <p:spPr>
          <a:xfrm>
            <a:off x="8505823" y="14288960"/>
            <a:ext cx="85090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MGC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-850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HP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60" name="textbox 660"/>
          <p:cNvSpPr/>
          <p:nvPr/>
        </p:nvSpPr>
        <p:spPr>
          <a:xfrm>
            <a:off x="6188077" y="13812958"/>
            <a:ext cx="270509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2864" algn="l" rtl="0" eaLnBrk="0">
              <a:lnSpc>
                <a:spcPct val="75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100000"/>
              </a:lnSpc>
              <a:spcBef>
                <a:spcPts val="5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62" name="textbox 662"/>
          <p:cNvSpPr/>
          <p:nvPr/>
        </p:nvSpPr>
        <p:spPr>
          <a:xfrm>
            <a:off x="6651626" y="13773962"/>
            <a:ext cx="40449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imported</a:t>
            </a:r>
            <a:r>
              <a:rPr sz="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Drand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2025-07-25T12:24:54Z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2025-07-25T12:25:10</vt:filetime>
  </property>
  <property fmtid="{D5CDD505-2E9C-101B-9397-08002B2CF9AE}" pid="4" name="UsrData">
    <vt:lpwstr>68830711362ef7001f933e0cwl</vt:lpwstr>
  </property>
</Properties>
</file>