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3778250" cy="31559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625" y="184150"/>
            <a:ext cx="3683000" cy="2787650"/>
          </a:xfrm>
          <a:prstGeom prst="rect">
            <a:avLst/>
          </a:prstGeom>
        </p:spPr>
      </p:pic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107944" y="1031877"/>
          <a:ext cx="1693545" cy="1642745"/>
        </p:xfrm>
        <a:graphic>
          <a:graphicData uri="http://schemas.openxmlformats.org/drawingml/2006/table">
            <a:tbl>
              <a:tblPr/>
              <a:tblGrid>
                <a:gridCol w="1693545"/>
              </a:tblGrid>
              <a:tr h="2311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" algn="l" rtl="0" eaLnBrk="0">
                        <a:lnSpc>
                          <a:spcPts val="765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baseline="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0.005-32</a:t>
                      </a:r>
                      <a:r>
                        <a:rPr sz="800" kern="0" spc="-10" baseline="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0g</a:t>
                      </a:r>
                      <a:endParaRPr sz="800" kern="0" spc="-10" baseline="12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aocuracy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0.005g</a:t>
                      </a:r>
                      <a:endParaRPr sz="6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range:&gt;1g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/cm3,</a:t>
                      </a:r>
                      <a:endParaRPr sz="6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measurement</a:t>
                      </a:r>
                      <a:r>
                        <a:rPr lang="en-US"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a</a:t>
                      </a:r>
                      <a:r>
                        <a:rPr lang="en-US"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ccuracy</a:t>
                      </a:r>
                      <a:r>
                        <a:rPr lang="zh-CN" altLang="en-US"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0.001g/c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m2</a:t>
                      </a:r>
                      <a:endParaRPr lang="en-US" sz="6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 stability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e:≤3s</a:t>
                      </a:r>
                      <a:endParaRPr sz="6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value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gehsIty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value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2644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Bomei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deg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rae,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3425" algn="l" rtl="0" eaLnBrk="0">
                        <a:lnSpc>
                          <a:spcPct val="69000"/>
                        </a:lnSpc>
                        <a:spcBef>
                          <a:spcPts val="3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concentration</a:t>
                      </a:r>
                      <a:endParaRPr sz="6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" algn="l" rtl="0" eaLnBrk="0">
                        <a:lnSpc>
                          <a:spcPts val="795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6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size: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0*290*220mm</a:t>
                      </a:r>
                      <a:endParaRPr sz="6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107944" y="219082"/>
          <a:ext cx="1492250" cy="596265"/>
        </p:xfrm>
        <a:graphic>
          <a:graphicData uri="http://schemas.openxmlformats.org/drawingml/2006/table">
            <a:tbl>
              <a:tblPr/>
              <a:tblGrid>
                <a:gridCol w="1492250"/>
              </a:tblGrid>
              <a:tr h="301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8430" algn="l" rtl="0" eaLnBrk="0">
                        <a:lnSpc>
                          <a:spcPts val="1495"/>
                        </a:lnSpc>
                        <a:spcBef>
                          <a:spcPts val="0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LC-LDT-3205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7160" algn="l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nsity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meter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8"/>
          <p:cNvSpPr/>
          <p:nvPr/>
        </p:nvSpPr>
        <p:spPr>
          <a:xfrm>
            <a:off x="828685" y="2178665"/>
            <a:ext cx="542290" cy="95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Weight value,</a:t>
            </a:r>
            <a:endParaRPr sz="600" kern="0" spc="2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1457960" y="1553845"/>
            <a:ext cx="434975" cy="137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&lt;1g/cm3</a:t>
            </a:r>
            <a:endParaRPr sz="600" kern="0" spc="-1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575" y="171450"/>
            <a:ext cx="3721100" cy="2813050"/>
          </a:xfrm>
          <a:prstGeom prst="rect">
            <a:avLst/>
          </a:prstGeom>
        </p:spPr>
      </p:pic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95244" y="1019166"/>
          <a:ext cx="1871980" cy="1606550"/>
        </p:xfrm>
        <a:graphic>
          <a:graphicData uri="http://schemas.openxmlformats.org/drawingml/2006/table">
            <a:tbl>
              <a:tblPr/>
              <a:tblGrid>
                <a:gridCol w="1871980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0.001-12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000" kern="0" spc="0" baseline="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baseline="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aocuracy: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400" kern="0" spc="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</a:t>
                      </a:r>
                      <a:endParaRPr sz="1400" baseline="-7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ct val="99000"/>
                        </a:lnSpc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sure</a:t>
                      </a:r>
                      <a:r>
                        <a:rPr lang="en-US"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ment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range:&gt;1g/m3,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7000"/>
                        </a:lnSpc>
                      </a:pP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Density measurement</a:t>
                      </a:r>
                      <a:r>
                        <a:rPr lang="en-US"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a</a:t>
                      </a:r>
                      <a:r>
                        <a:rPr lang="en-US"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ccuracy</a:t>
                      </a:r>
                      <a:r>
                        <a:rPr lang="zh-CN" altLang="en-US"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0.0001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g/</a:t>
                      </a: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cm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3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 stability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time:&lt;3s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indent="697865" algn="l" rtl="0" eaLnBrk="0">
                        <a:lnSpc>
                          <a:spcPct val="82000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   value,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value: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0ehsItyVaI0e,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2009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Bomei   degree,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3425" algn="l" rtl="0" eaLnBrk="0">
                        <a:lnSpc>
                          <a:spcPts val="290"/>
                        </a:lnSpc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</a:t>
                      </a:r>
                      <a:r>
                        <a:rPr lang="en-US"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hcentration</a:t>
                      </a:r>
                      <a:endParaRPr sz="4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ts val="795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   200*290*220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6"/>
          <p:cNvGraphicFramePr>
            <a:graphicFrameLocks noGrp="1"/>
          </p:cNvGraphicFramePr>
          <p:nvPr/>
        </p:nvGraphicFramePr>
        <p:xfrm>
          <a:off x="95244" y="206363"/>
          <a:ext cx="1498600" cy="603250"/>
        </p:xfrm>
        <a:graphic>
          <a:graphicData uri="http://schemas.openxmlformats.org/drawingml/2006/table">
            <a:tbl>
              <a:tblPr/>
              <a:tblGrid>
                <a:gridCol w="1498600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13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LDT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-1203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9860" algn="l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nsity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meter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box 18"/>
          <p:cNvSpPr/>
          <p:nvPr/>
        </p:nvSpPr>
        <p:spPr>
          <a:xfrm>
            <a:off x="1584318" y="1534496"/>
            <a:ext cx="396875" cy="144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&lt;1g/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endParaRPr sz="600" kern="0" spc="2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350" y="209550"/>
            <a:ext cx="3765550" cy="2736850"/>
          </a:xfrm>
          <a:prstGeom prst="rect">
            <a:avLst/>
          </a:prstGeom>
        </p:spPr>
      </p:pic>
      <p:graphicFrame>
        <p:nvGraphicFramePr>
          <p:cNvPr id="22" name="table 22"/>
          <p:cNvGraphicFramePr>
            <a:graphicFrameLocks noGrp="1"/>
          </p:cNvGraphicFramePr>
          <p:nvPr/>
        </p:nvGraphicFramePr>
        <p:xfrm>
          <a:off x="34918" y="1025513"/>
          <a:ext cx="2023745" cy="1377950"/>
        </p:xfrm>
        <a:graphic>
          <a:graphicData uri="http://schemas.openxmlformats.org/drawingml/2006/table">
            <a:tbl>
              <a:tblPr/>
              <a:tblGrid>
                <a:gridCol w="2023745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r>
                        <a:rPr sz="1000" kern="0" spc="-10" baseline="-1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Sensor: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 precision strain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r>
                        <a:rPr sz="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auge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r>
                        <a:rPr sz="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sensor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37000"/>
                        </a:lnSpc>
                      </a:pP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0.01-300g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ts val="765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0.01g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r>
                        <a:rPr lang="zh-CN"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：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0.001-2.00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g/</a:t>
                      </a: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cm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3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ct val="99000"/>
                        </a:lnSpc>
                      </a:pP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Density measurement</a:t>
                      </a:r>
                      <a:r>
                        <a:rPr lang="en-US"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a</a:t>
                      </a:r>
                      <a:r>
                        <a:rPr lang="en-US"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ccuracy</a:t>
                      </a:r>
                      <a:r>
                        <a:rPr lang="zh-CN" altLang="en-US"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0.001g/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ts val="845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6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160x240x20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 24"/>
          <p:cNvGraphicFramePr>
            <a:graphicFrameLocks noGrp="1"/>
          </p:cNvGraphicFramePr>
          <p:nvPr/>
        </p:nvGraphicFramePr>
        <p:xfrm>
          <a:off x="47608" y="212725"/>
          <a:ext cx="1498600" cy="596900"/>
        </p:xfrm>
        <a:graphic>
          <a:graphicData uri="http://schemas.openxmlformats.org/drawingml/2006/table">
            <a:tbl>
              <a:tblPr/>
              <a:tblGrid>
                <a:gridCol w="1498600"/>
              </a:tblGrid>
              <a:tr h="301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" algn="l" rtl="0" eaLnBrk="0">
                        <a:lnSpc>
                          <a:spcPts val="1545"/>
                        </a:lnSpc>
                        <a:spcBef>
                          <a:spcPts val="0"/>
                        </a:spcBef>
                      </a:pPr>
                      <a:r>
                        <a:rPr sz="12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12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2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LMH</a:t>
                      </a:r>
                      <a:r>
                        <a:rPr sz="12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-3002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036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Meter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575" y="12700"/>
            <a:ext cx="3721100" cy="3130550"/>
          </a:xfrm>
          <a:prstGeom prst="rect">
            <a:avLst/>
          </a:prstGeom>
        </p:spPr>
      </p:pic>
      <p:graphicFrame>
        <p:nvGraphicFramePr>
          <p:cNvPr id="30" name="table 30"/>
          <p:cNvGraphicFramePr>
            <a:graphicFrameLocks noGrp="1"/>
          </p:cNvGraphicFramePr>
          <p:nvPr/>
        </p:nvGraphicFramePr>
        <p:xfrm>
          <a:off x="76192" y="920123"/>
          <a:ext cx="1906270" cy="1402715"/>
        </p:xfrm>
        <a:graphic>
          <a:graphicData uri="http://schemas.openxmlformats.org/drawingml/2006/table">
            <a:tbl>
              <a:tblPr/>
              <a:tblGrid>
                <a:gridCol w="1906270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ct val="98000"/>
                        </a:lnSpc>
                      </a:pPr>
                      <a:r>
                        <a:rPr sz="1000" kern="0" spc="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</a:t>
                      </a:r>
                      <a:r>
                        <a:rPr sz="10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German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</a:t>
                      </a:r>
                      <a:r>
                        <a:rPr sz="1000" kern="0" spc="-1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BM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1000" baseline="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9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ts val="82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1000" kern="0" spc="20" baseline="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0.01-300g</a:t>
                      </a:r>
                      <a:endParaRPr sz="1000" baseline="1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ct val="99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Panity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0.001g/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:0.001-</a:t>
                      </a:r>
                      <a:r>
                        <a:rPr lang="en-US"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.000g/</a:t>
                      </a: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cm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3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24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ts val="795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Stable</a:t>
                      </a:r>
                      <a:r>
                        <a:rPr sz="6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           10s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ts val="81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6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  </a:t>
                      </a:r>
                      <a:r>
                        <a:rPr sz="1000" kern="0" spc="1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190X274X210</a:t>
                      </a:r>
                      <a:r>
                        <a:rPr sz="10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1000" baseline="-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2" name="table 32"/>
          <p:cNvGraphicFramePr>
            <a:graphicFrameLocks noGrp="1"/>
          </p:cNvGraphicFramePr>
          <p:nvPr/>
        </p:nvGraphicFramePr>
        <p:xfrm>
          <a:off x="76192" y="79367"/>
          <a:ext cx="1498600" cy="603250"/>
        </p:xfrm>
        <a:graphic>
          <a:graphicData uri="http://schemas.openxmlformats.org/drawingml/2006/table">
            <a:tbl>
              <a:tblPr/>
              <a:tblGrid>
                <a:gridCol w="1498600"/>
              </a:tblGrid>
              <a:tr h="301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8580" algn="l" rtl="0" eaLnBrk="0">
                        <a:lnSpc>
                          <a:spcPts val="1545"/>
                        </a:lnSpc>
                        <a:spcBef>
                          <a:spcPts val="0"/>
                        </a:spcBef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LDV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-3002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94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Viscous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densitometer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" name="textbox 34"/>
          <p:cNvSpPr/>
          <p:nvPr/>
        </p:nvSpPr>
        <p:spPr>
          <a:xfrm>
            <a:off x="1584318" y="1607405"/>
            <a:ext cx="448309" cy="130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575" y="57150"/>
            <a:ext cx="3721100" cy="3041650"/>
          </a:xfrm>
          <a:prstGeom prst="rect">
            <a:avLst/>
          </a:prstGeom>
        </p:spPr>
      </p:pic>
      <p:graphicFrame>
        <p:nvGraphicFramePr>
          <p:cNvPr id="38" name="table 38"/>
          <p:cNvGraphicFramePr>
            <a:graphicFrameLocks noGrp="1"/>
          </p:cNvGraphicFramePr>
          <p:nvPr/>
        </p:nvGraphicFramePr>
        <p:xfrm>
          <a:off x="63503" y="935363"/>
          <a:ext cx="1924685" cy="1377950"/>
        </p:xfrm>
        <a:graphic>
          <a:graphicData uri="http://schemas.openxmlformats.org/drawingml/2006/table">
            <a:tbl>
              <a:tblPr/>
              <a:tblGrid>
                <a:gridCol w="1924685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German HBM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0.01-600g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Dansity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0.001g/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:0.001-1</a:t>
                      </a:r>
                      <a:r>
                        <a:rPr lang="en-US"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.000g/</a:t>
                      </a: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cm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3</a:t>
                      </a:r>
                      <a:endParaRPr lang="en-US" sz="600" kern="0" spc="8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" algn="l" rtl="0" eaLnBrk="0">
                        <a:lnSpc>
                          <a:spcPts val="845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Stable</a:t>
                      </a:r>
                      <a:r>
                        <a:rPr sz="6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" algn="l" rtl="0" eaLnBrk="0">
                        <a:lnSpc>
                          <a:spcPts val="795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190X274X21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0" name="table 40"/>
          <p:cNvGraphicFramePr>
            <a:graphicFrameLocks noGrp="1"/>
          </p:cNvGraphicFramePr>
          <p:nvPr/>
        </p:nvGraphicFramePr>
        <p:xfrm>
          <a:off x="63503" y="98413"/>
          <a:ext cx="1497964" cy="596900"/>
        </p:xfrm>
        <a:graphic>
          <a:graphicData uri="http://schemas.openxmlformats.org/drawingml/2006/table">
            <a:tbl>
              <a:tblPr/>
              <a:tblGrid>
                <a:gridCol w="1497964"/>
              </a:tblGrid>
              <a:tr h="301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280" algn="l" rtl="0" eaLnBrk="0">
                        <a:lnSpc>
                          <a:spcPts val="1495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LC-LDV-6002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64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Viscous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densitometer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" name="textbox 42"/>
          <p:cNvSpPr/>
          <p:nvPr/>
        </p:nvSpPr>
        <p:spPr>
          <a:xfrm>
            <a:off x="1558940" y="1626398"/>
            <a:ext cx="464819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225" y="28575"/>
            <a:ext cx="3733800" cy="3098800"/>
          </a:xfrm>
          <a:prstGeom prst="rect">
            <a:avLst/>
          </a:prstGeom>
        </p:spPr>
      </p:pic>
      <p:graphicFrame>
        <p:nvGraphicFramePr>
          <p:cNvPr id="46" name="table 46"/>
          <p:cNvGraphicFramePr>
            <a:graphicFrameLocks noGrp="1"/>
          </p:cNvGraphicFramePr>
          <p:nvPr/>
        </p:nvGraphicFramePr>
        <p:xfrm>
          <a:off x="50787" y="882652"/>
          <a:ext cx="1993265" cy="1377315"/>
        </p:xfrm>
        <a:graphic>
          <a:graphicData uri="http://schemas.openxmlformats.org/drawingml/2006/table">
            <a:tbl>
              <a:tblPr/>
              <a:tblGrid>
                <a:gridCol w="1993265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        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German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ts val="82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000" kern="0" spc="20" baseline="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0.005-300g</a:t>
                      </a:r>
                      <a:endParaRPr sz="1000" baseline="1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Pnty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0.001g/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measure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ment accuracy:0.001-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r>
                        <a:rPr lang="en-US"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5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.000g/</a:t>
                      </a: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cm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3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ts val="795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Stable</a:t>
                      </a:r>
                      <a:r>
                        <a:rPr sz="6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7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ts val="815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000" kern="0" spc="1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190X274X210</a:t>
                      </a:r>
                      <a:r>
                        <a:rPr sz="10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1000" baseline="-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8" name="table 48"/>
          <p:cNvGraphicFramePr>
            <a:graphicFrameLocks noGrp="1"/>
          </p:cNvGraphicFramePr>
          <p:nvPr/>
        </p:nvGraphicFramePr>
        <p:xfrm>
          <a:off x="57134" y="69837"/>
          <a:ext cx="1492250" cy="596900"/>
        </p:xfrm>
        <a:graphic>
          <a:graphicData uri="http://schemas.openxmlformats.org/drawingml/2006/table">
            <a:tbl>
              <a:tblPr/>
              <a:tblGrid>
                <a:gridCol w="1492250"/>
              </a:tblGrid>
              <a:tr h="301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23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LDV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-3005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59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Viscous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densitometer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0" y="38100"/>
            <a:ext cx="3714750" cy="3079750"/>
          </a:xfrm>
          <a:prstGeom prst="rect">
            <a:avLst/>
          </a:prstGeom>
        </p:spPr>
      </p:pic>
      <p:graphicFrame>
        <p:nvGraphicFramePr>
          <p:cNvPr id="54" name="table 54"/>
          <p:cNvGraphicFramePr>
            <a:graphicFrameLocks noGrp="1"/>
          </p:cNvGraphicFramePr>
          <p:nvPr/>
        </p:nvGraphicFramePr>
        <p:xfrm>
          <a:off x="66687" y="873109"/>
          <a:ext cx="2007235" cy="1377950"/>
        </p:xfrm>
        <a:graphic>
          <a:graphicData uri="http://schemas.openxmlformats.org/drawingml/2006/table">
            <a:tbl>
              <a:tblPr/>
              <a:tblGrid>
                <a:gridCol w="2007235"/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" algn="l" rtl="0" eaLnBrk="0">
                        <a:lnSpc>
                          <a:spcPct val="90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German HBM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" algn="l" rtl="0" eaLnBrk="0">
                        <a:lnSpc>
                          <a:spcPts val="82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000" kern="0" spc="20" baseline="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0.001-120g</a:t>
                      </a:r>
                      <a:endParaRPr sz="1000" baseline="1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" algn="l" rtl="0" eaLnBrk="0">
                        <a:lnSpc>
                          <a:spcPct val="99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Dengity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0.0001g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:0.0001-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r>
                        <a:rPr lang="en-US"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5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.000g/</a:t>
                      </a: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cm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3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" algn="l" rtl="0" eaLnBrk="0">
                        <a:lnSpc>
                          <a:spcPts val="795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Stable</a:t>
                      </a:r>
                      <a:r>
                        <a:rPr sz="6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" algn="l" rtl="0" eaLnBrk="0">
                        <a:lnSpc>
                          <a:spcPts val="795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  190X274X2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6" name="table 56"/>
          <p:cNvGraphicFramePr>
            <a:graphicFrameLocks noGrp="1"/>
          </p:cNvGraphicFramePr>
          <p:nvPr/>
        </p:nvGraphicFramePr>
        <p:xfrm>
          <a:off x="73040" y="60332"/>
          <a:ext cx="1492250" cy="596265"/>
        </p:xfrm>
        <a:graphic>
          <a:graphicData uri="http://schemas.openxmlformats.org/drawingml/2006/table">
            <a:tbl>
              <a:tblPr/>
              <a:tblGrid>
                <a:gridCol w="1492250"/>
              </a:tblGrid>
              <a:tr h="3009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230" algn="l" rtl="0" eaLnBrk="0">
                        <a:lnSpc>
                          <a:spcPts val="1545"/>
                        </a:lnSpc>
                        <a:spcBef>
                          <a:spcPts val="0"/>
                        </a:spcBef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LDV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-1203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960" algn="l" rtl="0" eaLnBrk="0">
                        <a:lnSpc>
                          <a:spcPct val="93000"/>
                        </a:lnSpc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Viscous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densitometer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3778250" cy="3155950"/>
          </a:xfrm>
          <a:prstGeom prst="rect">
            <a:avLst/>
          </a:prstGeom>
        </p:spPr>
      </p:pic>
      <p:graphicFrame>
        <p:nvGraphicFramePr>
          <p:cNvPr id="62" name="table 62"/>
          <p:cNvGraphicFramePr>
            <a:graphicFrameLocks noGrp="1"/>
          </p:cNvGraphicFramePr>
          <p:nvPr/>
        </p:nvGraphicFramePr>
        <p:xfrm>
          <a:off x="53990" y="866762"/>
          <a:ext cx="1934210" cy="1371600"/>
        </p:xfrm>
        <a:graphic>
          <a:graphicData uri="http://schemas.openxmlformats.org/drawingml/2006/table">
            <a:tbl>
              <a:tblPr/>
              <a:tblGrid>
                <a:gridCol w="652780"/>
                <a:gridCol w="1281430"/>
              </a:tblGrid>
              <a:tr h="2254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Domestic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sensoIS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" algn="l" rtl="0" eaLnBrk="0">
                        <a:lnSpc>
                          <a:spcPts val="765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       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0.01-300g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" algn="l" rtl="0" eaLnBrk="0">
                        <a:lnSpc>
                          <a:spcPts val="82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    </a:t>
                      </a:r>
                      <a:r>
                        <a:rPr sz="1000" kern="0" spc="40" baseline="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0.01g</a:t>
                      </a:r>
                      <a:endParaRPr sz="1000" baseline="1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Density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measurement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range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:0.001-19.999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" algn="l" rtl="0" eaLnBrk="0">
                        <a:lnSpc>
                          <a:spcPts val="76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600" kern="0" spc="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  0.001g/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" algn="l" rtl="0" eaLnBrk="0">
                        <a:lnSpc>
                          <a:spcPct val="119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LXWXH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61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268X192X215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4" name="table 64"/>
          <p:cNvGraphicFramePr>
            <a:graphicFrameLocks noGrp="1"/>
          </p:cNvGraphicFramePr>
          <p:nvPr/>
        </p:nvGraphicFramePr>
        <p:xfrm>
          <a:off x="53990" y="53978"/>
          <a:ext cx="1618615" cy="602615"/>
        </p:xfrm>
        <a:graphic>
          <a:graphicData uri="http://schemas.openxmlformats.org/drawingml/2006/table">
            <a:tbl>
              <a:tblPr/>
              <a:tblGrid>
                <a:gridCol w="1618614"/>
              </a:tblGrid>
              <a:tr h="301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0180" algn="l" rtl="0" eaLnBrk="0">
                        <a:lnSpc>
                          <a:spcPts val="1495"/>
                        </a:lnSpc>
                        <a:spcBef>
                          <a:spcPts val="0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LC-LDB-3002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211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Meter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6" name="textbox 66"/>
          <p:cNvSpPr/>
          <p:nvPr/>
        </p:nvSpPr>
        <p:spPr>
          <a:xfrm>
            <a:off x="1672594" y="1549973"/>
            <a:ext cx="225425" cy="144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/cm3</a:t>
            </a:r>
            <a:endParaRPr sz="600" kern="0" spc="-1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6200" y="28575"/>
            <a:ext cx="3625850" cy="3098800"/>
          </a:xfrm>
          <a:prstGeom prst="rect">
            <a:avLst/>
          </a:prstGeom>
        </p:spPr>
      </p:pic>
      <p:graphicFrame>
        <p:nvGraphicFramePr>
          <p:cNvPr id="70" name="table 70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92075" y="876300"/>
          <a:ext cx="1946275" cy="1370965"/>
        </p:xfrm>
        <a:graphic>
          <a:graphicData uri="http://schemas.openxmlformats.org/drawingml/2006/table">
            <a:tbl>
              <a:tblPr/>
              <a:tblGrid>
                <a:gridCol w="747395"/>
                <a:gridCol w="1198880"/>
              </a:tblGrid>
              <a:tr h="22479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l" rtl="0" eaLnBrk="0">
                        <a:lnSpc>
                          <a:spcPts val="810"/>
                        </a:lnSpc>
                        <a:spcBef>
                          <a:spcPts val="0"/>
                        </a:spcBef>
                      </a:pPr>
                      <a:r>
                        <a:rPr sz="1000" kern="0" spc="0" baseline="-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</a:t>
                      </a:r>
                      <a:r>
                        <a:rPr sz="1000" kern="0" spc="0" baseline="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Domes</a:t>
                      </a:r>
                      <a:r>
                        <a:rPr sz="1000" kern="0" spc="-10" baseline="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tic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baseline="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sensors</a:t>
                      </a:r>
                      <a:endParaRPr sz="1000" baseline="7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l" rtl="0" eaLnBrk="0">
                        <a:lnSpc>
                          <a:spcPts val="82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1000" kern="0" spc="20" baseline="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0.01-600g</a:t>
                      </a:r>
                      <a:endParaRPr sz="1000" baseline="1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l" rtl="0" eaLnBrk="0">
                        <a:lnSpc>
                          <a:spcPts val="82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000" kern="0" spc="60" baseline="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0.01g</a:t>
                      </a:r>
                      <a:endParaRPr sz="1000" baseline="1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l" rtl="0" eaLnBrk="0">
                        <a:lnSpc>
                          <a:spcPct val="98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</a:t>
                      </a:r>
                      <a:r>
                        <a:rPr lang="en-US"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</a:t>
                      </a: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nt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r>
                        <a:rPr lang="en-US"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range</a:t>
                      </a:r>
                      <a:r>
                        <a:rPr lang="zh-CN" altLang="en-US"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0.001-19.999g/</a:t>
                      </a: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cm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lang="en-US"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7625" algn="l" rtl="0" eaLnBrk="0">
                        <a:lnSpc>
                          <a:spcPct val="98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endParaRPr lang="en-US"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l" rtl="0" eaLnBrk="0">
                        <a:lnSpc>
                          <a:spcPts val="820"/>
                        </a:lnSpc>
                        <a:spcBef>
                          <a:spcPts val="5"/>
                        </a:spcBef>
                      </a:pPr>
                      <a:r>
                        <a:rPr sz="10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r>
                        <a:rPr sz="1000" kern="0" spc="1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l" rtl="0" eaLnBrk="0">
                        <a:lnSpc>
                          <a:spcPct val="119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6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siz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e: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LXWXH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59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268X192X215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2" name="table 72"/>
          <p:cNvGraphicFramePr>
            <a:graphicFrameLocks noGrp="1"/>
          </p:cNvGraphicFramePr>
          <p:nvPr/>
        </p:nvGraphicFramePr>
        <p:xfrm>
          <a:off x="98442" y="69837"/>
          <a:ext cx="1618614" cy="603250"/>
        </p:xfrm>
        <a:graphic>
          <a:graphicData uri="http://schemas.openxmlformats.org/drawingml/2006/table">
            <a:tbl>
              <a:tblPr/>
              <a:tblGrid>
                <a:gridCol w="1618614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6530" algn="l" rtl="0" eaLnBrk="0">
                        <a:lnSpc>
                          <a:spcPts val="1495"/>
                        </a:lnSpc>
                        <a:spcBef>
                          <a:spcPts val="0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LC-LDB-6002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211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Meter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3025" y="95250"/>
            <a:ext cx="3632200" cy="2965450"/>
          </a:xfrm>
          <a:prstGeom prst="rect">
            <a:avLst/>
          </a:prstGeom>
        </p:spPr>
      </p:pic>
      <p:graphicFrame>
        <p:nvGraphicFramePr>
          <p:cNvPr id="76" name="table 76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4300" y="904875"/>
          <a:ext cx="1953895" cy="1371600"/>
        </p:xfrm>
        <a:graphic>
          <a:graphicData uri="http://schemas.openxmlformats.org/drawingml/2006/table">
            <a:tbl>
              <a:tblPr/>
              <a:tblGrid>
                <a:gridCol w="754380"/>
                <a:gridCol w="1199515"/>
              </a:tblGrid>
              <a:tr h="2254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 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10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range: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1000" kern="0" spc="0" baseline="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</a:t>
                      </a:r>
                      <a:r>
                        <a:rPr sz="1000" kern="0" spc="-10" baseline="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05-300g</a:t>
                      </a:r>
                      <a:endParaRPr sz="1000" baseline="1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0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6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accuracy.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4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0.005g</a:t>
                      </a:r>
                      <a:endParaRPr sz="1400" baseline="-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nt</a:t>
                      </a:r>
                      <a:r>
                        <a:rPr lang="en-US"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range</a:t>
                      </a:r>
                      <a:r>
                        <a:rPr lang="zh-CN" altLang="en-US"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0.001-19.999g/</a:t>
                      </a: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cm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 </a:t>
                      </a:r>
                      <a:endParaRPr lang="en-US" sz="6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76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endParaRPr lang="en-US" sz="4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l" rtl="0" eaLnBrk="0">
                        <a:lnSpc>
                          <a:spcPts val="845"/>
                        </a:lnSpc>
                        <a:spcBef>
                          <a:spcPts val="0"/>
                        </a:spcBef>
                      </a:pPr>
                      <a:r>
                        <a:rPr sz="1000" kern="0" spc="0" baseline="-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baseline="-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1000" kern="0" spc="0" baseline="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0.001g/c</a:t>
                      </a:r>
                      <a:r>
                        <a:rPr sz="1000" kern="0" spc="-10" baseline="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m2</a:t>
                      </a:r>
                      <a:endParaRPr sz="1000" baseline="1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l" rtl="0" eaLnBrk="0">
                        <a:lnSpc>
                          <a:spcPct val="1190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LXWXH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636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268X192X215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8" name="table 78"/>
          <p:cNvGraphicFramePr>
            <a:graphicFrameLocks noGrp="1"/>
          </p:cNvGraphicFramePr>
          <p:nvPr/>
        </p:nvGraphicFramePr>
        <p:xfrm>
          <a:off x="120663" y="98421"/>
          <a:ext cx="1624964" cy="596265"/>
        </p:xfrm>
        <a:graphic>
          <a:graphicData uri="http://schemas.openxmlformats.org/drawingml/2006/table">
            <a:tbl>
              <a:tblPr/>
              <a:tblGrid>
                <a:gridCol w="1624964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5580" algn="l" rtl="0" eaLnBrk="0">
                        <a:lnSpc>
                          <a:spcPts val="1420"/>
                        </a:lnSpc>
                        <a:spcBef>
                          <a:spcPts val="5"/>
                        </a:spcBef>
                      </a:pPr>
                      <a:r>
                        <a:rPr sz="11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11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1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LDB</a:t>
                      </a:r>
                      <a:r>
                        <a:rPr sz="11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-3005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211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Meter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153*107"/>
  <p:tag name="TABLE_ENDDRAG_RECT" val="7*69*153*107"/>
</p:tagLst>
</file>

<file path=ppt/tags/tag2.xml><?xml version="1.0" encoding="utf-8"?>
<p:tagLst xmlns:p="http://schemas.openxmlformats.org/presentationml/2006/main">
  <p:tag name="TABLE_ENDDRAG_ORIGIN_RECT" val="153*108"/>
  <p:tag name="TABLE_ENDDRAG_RECT" val="9*71*153*108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3084</Words>
  <Application>WPS 演示</Application>
  <PresentationFormat/>
  <Paragraphs>224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宋体</vt:lpstr>
      <vt:lpstr>Wingdings</vt:lpstr>
      <vt:lpstr>Arial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3</cp:revision>
  <dcterms:created xsi:type="dcterms:W3CDTF">2025-04-19T07:49:00Z</dcterms:created>
  <dcterms:modified xsi:type="dcterms:W3CDTF">2025-04-23T09:38:27Z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2025-04-19T20:42:19Z</vt:filetime>
  </property>
  <property fmtid="{D5CDD505-2E9C-101B-9397-08002B2CF9AE}" pid="4" name="UsrData">
    <vt:lpwstr>680329a8bd3901001f0df661wl</vt:lpwstr>
  </property>
  <property fmtid="{D5CDD505-2E9C-101B-9397-08002B2CF9AE}" pid="5" name="ICV">
    <vt:lpwstr>85FE937A171342FD912B3A1422B381C2_12</vt:lpwstr>
  </property>
  <property fmtid="{D5CDD505-2E9C-101B-9397-08002B2CF9AE}" pid="6" name="KSOProductBuildVer">
    <vt:lpwstr>2052-12.1.0.20784</vt:lpwstr>
  </property>
</Properties>
</file>