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5080000" cy="5080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" Type="http://schemas.openxmlformats.org/officeDocument/2006/relationships/slide" Target="slides/slide1.xml"/><Relationship Id="rId19" Type="http://schemas.openxmlformats.org/officeDocument/2006/relationships/viewProps" Target="viewProps.xml"/><Relationship Id="rId18" Type="http://schemas.openxmlformats.org/officeDocument/2006/relationships/tableStyles" Target="tableStyles.xml"/><Relationship Id="rId17" Type="http://schemas.openxmlformats.org/officeDocument/2006/relationships/presProps" Target="presProps.xml"/><Relationship Id="rId16" Type="http://schemas.openxmlformats.org/officeDocument/2006/relationships/slide" Target="slides/slide15.xml"/><Relationship Id="rId15" Type="http://schemas.openxmlformats.org/officeDocument/2006/relationships/slide" Target="slides/slide14.xml"/><Relationship Id="rId14" Type="http://schemas.openxmlformats.org/officeDocument/2006/relationships/slide" Target="slides/slide13.xml"/><Relationship Id="rId13" Type="http://schemas.openxmlformats.org/officeDocument/2006/relationships/slide" Target="slides/slide12.xml"/><Relationship Id="rId12" Type="http://schemas.openxmlformats.org/officeDocument/2006/relationships/slide" Target="slides/slide11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graphicFrame>
        <p:nvGraphicFramePr>
          <p:cNvPr id="6" name="table 6"/>
          <p:cNvGraphicFramePr>
            <a:graphicFrameLocks noGrp="1"/>
          </p:cNvGraphicFramePr>
          <p:nvPr/>
        </p:nvGraphicFramePr>
        <p:xfrm>
          <a:off x="187325" y="1000125"/>
          <a:ext cx="2984500" cy="1320800"/>
        </p:xfrm>
        <a:graphic>
          <a:graphicData uri="http://schemas.openxmlformats.org/drawingml/2006/table">
            <a:tbl>
              <a:tblPr/>
              <a:tblGrid>
                <a:gridCol w="1489075"/>
                <a:gridCol w="1495425"/>
              </a:tblGrid>
              <a:tr h="263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034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ntrol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6719" algn="l" rtl="0" eaLnBrk="0">
                        <a:lnSpc>
                          <a:spcPts val="1235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RT+5～65℃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95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Uniformity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6220" algn="l" rtl="0" eaLnBrk="0">
                        <a:lnSpc>
                          <a:spcPct val="9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±1.5℃(at</a:t>
                      </a:r>
                      <a:r>
                        <a:rPr sz="1000" kern="0" spc="4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37℃)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Capacity/l</a:t>
                      </a:r>
                      <a:r>
                        <a:rPr sz="10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nput</a:t>
                      </a:r>
                      <a:r>
                        <a:rPr sz="10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6550" algn="l" rtl="0" eaLnBrk="0">
                        <a:lnSpc>
                          <a:spcPct val="8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600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16L/200W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9694" algn="l" rtl="0" eaLnBrk="0">
                        <a:lnSpc>
                          <a:spcPts val="99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Chamber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W×D×H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065" algn="l" rtl="0" eaLnBrk="0">
                        <a:lnSpc>
                          <a:spcPts val="124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250×260×250mm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9694" algn="l" rtl="0" eaLnBrk="0">
                        <a:lnSpc>
                          <a:spcPts val="997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Overall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imensions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W×D×H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065" algn="l" rtl="0" eaLnBrk="0">
                        <a:lnSpc>
                          <a:spcPts val="1246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530×480×420mm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8"/>
          <p:cNvSpPr/>
          <p:nvPr/>
        </p:nvSpPr>
        <p:spPr>
          <a:xfrm>
            <a:off x="171450" y="644817"/>
            <a:ext cx="1861820" cy="252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32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r>
              <a:rPr sz="1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DHP</a:t>
            </a:r>
            <a:r>
              <a:rPr sz="1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-9012</a:t>
            </a:r>
            <a:endParaRPr sz="1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graphicFrame>
        <p:nvGraphicFramePr>
          <p:cNvPr id="12" name="table 12"/>
          <p:cNvGraphicFramePr>
            <a:graphicFrameLocks noGrp="1"/>
          </p:cNvGraphicFramePr>
          <p:nvPr/>
        </p:nvGraphicFramePr>
        <p:xfrm>
          <a:off x="187325" y="1000125"/>
          <a:ext cx="2984500" cy="1320800"/>
        </p:xfrm>
        <a:graphic>
          <a:graphicData uri="http://schemas.openxmlformats.org/drawingml/2006/table">
            <a:tbl>
              <a:tblPr/>
              <a:tblGrid>
                <a:gridCol w="1489075"/>
                <a:gridCol w="1495425"/>
              </a:tblGrid>
              <a:tr h="263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034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ntrol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6719" algn="l" rtl="0" eaLnBrk="0">
                        <a:lnSpc>
                          <a:spcPts val="1235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RT+5～65℃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95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Uniformity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6220" algn="l" rtl="0" eaLnBrk="0">
                        <a:lnSpc>
                          <a:spcPct val="9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±1.5℃(at</a:t>
                      </a:r>
                      <a:r>
                        <a:rPr sz="1000" kern="0" spc="4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37℃)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Capacity/l</a:t>
                      </a:r>
                      <a:r>
                        <a:rPr sz="10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nput</a:t>
                      </a:r>
                      <a:r>
                        <a:rPr sz="10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6550" algn="l" rtl="0" eaLnBrk="0">
                        <a:lnSpc>
                          <a:spcPct val="8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600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16L/200W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9694" algn="l" rtl="0" eaLnBrk="0">
                        <a:lnSpc>
                          <a:spcPts val="99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Chamber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W×D×H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065" algn="l" rtl="0" eaLnBrk="0">
                        <a:lnSpc>
                          <a:spcPts val="124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250×260×250mm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9694" algn="l" rtl="0" eaLnBrk="0">
                        <a:lnSpc>
                          <a:spcPts val="997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Overall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imensions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W×D×H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065" algn="l" rtl="0" eaLnBrk="0">
                        <a:lnSpc>
                          <a:spcPts val="1246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530×480×420mm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textbox 14"/>
          <p:cNvSpPr/>
          <p:nvPr/>
        </p:nvSpPr>
        <p:spPr>
          <a:xfrm>
            <a:off x="165100" y="644817"/>
            <a:ext cx="2031364" cy="252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32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r>
              <a:rPr sz="1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DHP</a:t>
            </a:r>
            <a:r>
              <a:rPr sz="1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-9012B</a:t>
            </a:r>
            <a:endParaRPr sz="1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graphicFrame>
        <p:nvGraphicFramePr>
          <p:cNvPr id="18" name="table 18"/>
          <p:cNvGraphicFramePr>
            <a:graphicFrameLocks noGrp="1"/>
          </p:cNvGraphicFramePr>
          <p:nvPr/>
        </p:nvGraphicFramePr>
        <p:xfrm>
          <a:off x="187325" y="1000125"/>
          <a:ext cx="2984500" cy="1320800"/>
        </p:xfrm>
        <a:graphic>
          <a:graphicData uri="http://schemas.openxmlformats.org/drawingml/2006/table">
            <a:tbl>
              <a:tblPr/>
              <a:tblGrid>
                <a:gridCol w="1489075"/>
                <a:gridCol w="1495425"/>
              </a:tblGrid>
              <a:tr h="263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034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ntrol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6719" algn="l" rtl="0" eaLnBrk="0">
                        <a:lnSpc>
                          <a:spcPts val="1235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RT+5～65℃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95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Uniformity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6220" algn="l" rtl="0" eaLnBrk="0">
                        <a:lnSpc>
                          <a:spcPct val="9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±1.5℃(at</a:t>
                      </a:r>
                      <a:r>
                        <a:rPr sz="1000" kern="0" spc="4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37℃)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Capacity/l</a:t>
                      </a:r>
                      <a:r>
                        <a:rPr sz="10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nput</a:t>
                      </a:r>
                      <a:r>
                        <a:rPr sz="10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9250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5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35L/200w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9694" algn="l" rtl="0" eaLnBrk="0">
                        <a:lnSpc>
                          <a:spcPts val="99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Chamber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W×D×H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065" algn="l" rtl="0" eaLnBrk="0">
                        <a:lnSpc>
                          <a:spcPts val="124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340×320×320mm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9694" algn="l" rtl="0" eaLnBrk="0">
                        <a:lnSpc>
                          <a:spcPts val="997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Overall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imensions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W×D×H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ts val="1246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620×490×490mm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" name="textbox 20"/>
          <p:cNvSpPr/>
          <p:nvPr/>
        </p:nvSpPr>
        <p:spPr>
          <a:xfrm>
            <a:off x="171450" y="644817"/>
            <a:ext cx="1861820" cy="252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32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r>
              <a:rPr sz="1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DHP</a:t>
            </a:r>
            <a:r>
              <a:rPr sz="1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-9032</a:t>
            </a:r>
            <a:endParaRPr sz="1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graphicFrame>
        <p:nvGraphicFramePr>
          <p:cNvPr id="24" name="table 24"/>
          <p:cNvGraphicFramePr>
            <a:graphicFrameLocks noGrp="1"/>
          </p:cNvGraphicFramePr>
          <p:nvPr/>
        </p:nvGraphicFramePr>
        <p:xfrm>
          <a:off x="187325" y="1000125"/>
          <a:ext cx="2984500" cy="1320800"/>
        </p:xfrm>
        <a:graphic>
          <a:graphicData uri="http://schemas.openxmlformats.org/drawingml/2006/table">
            <a:tbl>
              <a:tblPr/>
              <a:tblGrid>
                <a:gridCol w="1489075"/>
                <a:gridCol w="1495425"/>
              </a:tblGrid>
              <a:tr h="263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034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ntrol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6719" algn="l" rtl="0" eaLnBrk="0">
                        <a:lnSpc>
                          <a:spcPts val="1235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RT+5～65℃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95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Uniformity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6220" algn="l" rtl="0" eaLnBrk="0">
                        <a:lnSpc>
                          <a:spcPct val="9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±1.5℃(at</a:t>
                      </a:r>
                      <a:r>
                        <a:rPr sz="1000" kern="0" spc="4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37℃)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Capacity/l</a:t>
                      </a:r>
                      <a:r>
                        <a:rPr sz="10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nput</a:t>
                      </a:r>
                      <a:r>
                        <a:rPr sz="10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9250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5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35L/200w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9694" algn="l" rtl="0" eaLnBrk="0">
                        <a:lnSpc>
                          <a:spcPts val="99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Chamber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W×D×H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065" algn="l" rtl="0" eaLnBrk="0">
                        <a:lnSpc>
                          <a:spcPts val="124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340×320×320mm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9694" algn="l" rtl="0" eaLnBrk="0">
                        <a:lnSpc>
                          <a:spcPts val="997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Overall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imensions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W×D×H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ts val="1246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620×490×490mm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6" name="textbox 26"/>
          <p:cNvSpPr/>
          <p:nvPr/>
        </p:nvSpPr>
        <p:spPr>
          <a:xfrm>
            <a:off x="165100" y="644817"/>
            <a:ext cx="2031364" cy="252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32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r>
              <a:rPr sz="1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DHP</a:t>
            </a:r>
            <a:r>
              <a:rPr sz="1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-9032B</a:t>
            </a:r>
            <a:endParaRPr sz="1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graphicFrame>
        <p:nvGraphicFramePr>
          <p:cNvPr id="30" name="table 30"/>
          <p:cNvGraphicFramePr>
            <a:graphicFrameLocks noGrp="1"/>
          </p:cNvGraphicFramePr>
          <p:nvPr/>
        </p:nvGraphicFramePr>
        <p:xfrm>
          <a:off x="187325" y="1000125"/>
          <a:ext cx="2984500" cy="1320800"/>
        </p:xfrm>
        <a:graphic>
          <a:graphicData uri="http://schemas.openxmlformats.org/drawingml/2006/table">
            <a:tbl>
              <a:tblPr/>
              <a:tblGrid>
                <a:gridCol w="1489075"/>
                <a:gridCol w="1495425"/>
              </a:tblGrid>
              <a:tr h="263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034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ntrol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6719" algn="l" rtl="0" eaLnBrk="0">
                        <a:lnSpc>
                          <a:spcPts val="1235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RT+5～65℃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95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Uniformity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6220" algn="l" rtl="0" eaLnBrk="0">
                        <a:lnSpc>
                          <a:spcPct val="9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±1.5℃(at</a:t>
                      </a:r>
                      <a:r>
                        <a:rPr sz="1000" kern="0" spc="4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37℃)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Capacity/l</a:t>
                      </a:r>
                      <a:r>
                        <a:rPr sz="10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nput</a:t>
                      </a:r>
                      <a:r>
                        <a:rPr sz="10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9250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5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50L/300w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9694" algn="l" rtl="0" eaLnBrk="0">
                        <a:lnSpc>
                          <a:spcPts val="99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Chamber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W×D×H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ts val="124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415×360×355mm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9694" algn="l" rtl="0" eaLnBrk="0">
                        <a:lnSpc>
                          <a:spcPts val="997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Overall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imensions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W×D×H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8900" algn="l" rtl="0" eaLnBrk="0">
                        <a:lnSpc>
                          <a:spcPts val="1246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690×500×500</a:t>
                      </a:r>
                      <a:r>
                        <a:rPr sz="10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2" name="textbox 32"/>
          <p:cNvSpPr/>
          <p:nvPr/>
        </p:nvSpPr>
        <p:spPr>
          <a:xfrm>
            <a:off x="171450" y="644817"/>
            <a:ext cx="1861820" cy="252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32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r>
              <a:rPr sz="1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DHP</a:t>
            </a:r>
            <a:r>
              <a:rPr sz="1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-9052</a:t>
            </a:r>
            <a:endParaRPr sz="1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graphicFrame>
        <p:nvGraphicFramePr>
          <p:cNvPr id="36" name="table 36"/>
          <p:cNvGraphicFramePr>
            <a:graphicFrameLocks noGrp="1"/>
          </p:cNvGraphicFramePr>
          <p:nvPr/>
        </p:nvGraphicFramePr>
        <p:xfrm>
          <a:off x="187325" y="1000125"/>
          <a:ext cx="2984500" cy="1320800"/>
        </p:xfrm>
        <a:graphic>
          <a:graphicData uri="http://schemas.openxmlformats.org/drawingml/2006/table">
            <a:tbl>
              <a:tblPr/>
              <a:tblGrid>
                <a:gridCol w="1489075"/>
                <a:gridCol w="1495425"/>
              </a:tblGrid>
              <a:tr h="263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034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ntrol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6719" algn="l" rtl="0" eaLnBrk="0">
                        <a:lnSpc>
                          <a:spcPts val="1235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RT+5～65℃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95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Uniformity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6220" algn="l" rtl="0" eaLnBrk="0">
                        <a:lnSpc>
                          <a:spcPct val="9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±1.5℃(at</a:t>
                      </a:r>
                      <a:r>
                        <a:rPr sz="1000" kern="0" spc="4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37℃)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Capacity/l</a:t>
                      </a:r>
                      <a:r>
                        <a:rPr sz="10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nput</a:t>
                      </a:r>
                      <a:r>
                        <a:rPr sz="10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9250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5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50L/300w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9694" algn="l" rtl="0" eaLnBrk="0">
                        <a:lnSpc>
                          <a:spcPts val="99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Chamber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W×D×H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ts val="124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415×360×355mm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9694" algn="l" rtl="0" eaLnBrk="0">
                        <a:lnSpc>
                          <a:spcPts val="997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Overall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imensions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W×D×H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8900" algn="l" rtl="0" eaLnBrk="0">
                        <a:lnSpc>
                          <a:spcPts val="1246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690×500×500</a:t>
                      </a:r>
                      <a:r>
                        <a:rPr sz="10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8" name="textbox 38"/>
          <p:cNvSpPr/>
          <p:nvPr/>
        </p:nvSpPr>
        <p:spPr>
          <a:xfrm>
            <a:off x="165100" y="644817"/>
            <a:ext cx="2031364" cy="252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32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r>
              <a:rPr sz="1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DHP</a:t>
            </a:r>
            <a:r>
              <a:rPr sz="1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-9052B</a:t>
            </a:r>
            <a:endParaRPr sz="1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graphicFrame>
        <p:nvGraphicFramePr>
          <p:cNvPr id="42" name="table 42"/>
          <p:cNvGraphicFramePr>
            <a:graphicFrameLocks noGrp="1"/>
          </p:cNvGraphicFramePr>
          <p:nvPr/>
        </p:nvGraphicFramePr>
        <p:xfrm>
          <a:off x="187325" y="1000125"/>
          <a:ext cx="2984500" cy="1320800"/>
        </p:xfrm>
        <a:graphic>
          <a:graphicData uri="http://schemas.openxmlformats.org/drawingml/2006/table">
            <a:tbl>
              <a:tblPr/>
              <a:tblGrid>
                <a:gridCol w="1489075"/>
                <a:gridCol w="1495425"/>
              </a:tblGrid>
              <a:tr h="263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034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ntrol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6719" algn="l" rtl="0" eaLnBrk="0">
                        <a:lnSpc>
                          <a:spcPts val="1235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RT+5～65℃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95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Uniformity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6220" algn="l" rtl="0" eaLnBrk="0">
                        <a:lnSpc>
                          <a:spcPct val="9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±1.5℃(at</a:t>
                      </a:r>
                      <a:r>
                        <a:rPr sz="1000" kern="0" spc="4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37℃)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Capacity/l</a:t>
                      </a:r>
                      <a:r>
                        <a:rPr sz="10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nput</a:t>
                      </a:r>
                      <a:r>
                        <a:rPr sz="10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9250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5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80L/400w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9694" algn="l" rtl="0" eaLnBrk="0">
                        <a:lnSpc>
                          <a:spcPts val="99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Chamber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W×D×H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065" algn="l" rtl="0" eaLnBrk="0">
                        <a:lnSpc>
                          <a:spcPts val="124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500×400×400mm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9694" algn="l" rtl="0" eaLnBrk="0">
                        <a:lnSpc>
                          <a:spcPts val="997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Overall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imensions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W×D×H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8900" algn="l" rtl="0" eaLnBrk="0">
                        <a:lnSpc>
                          <a:spcPts val="1246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780×530×560</a:t>
                      </a:r>
                      <a:r>
                        <a:rPr sz="10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4" name="textbox 44"/>
          <p:cNvSpPr/>
          <p:nvPr/>
        </p:nvSpPr>
        <p:spPr>
          <a:xfrm>
            <a:off x="171450" y="644817"/>
            <a:ext cx="1861820" cy="252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32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r>
              <a:rPr sz="1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DHP</a:t>
            </a:r>
            <a:r>
              <a:rPr sz="1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-9082</a:t>
            </a:r>
            <a:endParaRPr sz="1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graphicFrame>
        <p:nvGraphicFramePr>
          <p:cNvPr id="48" name="table 48"/>
          <p:cNvGraphicFramePr>
            <a:graphicFrameLocks noGrp="1"/>
          </p:cNvGraphicFramePr>
          <p:nvPr/>
        </p:nvGraphicFramePr>
        <p:xfrm>
          <a:off x="187325" y="1000125"/>
          <a:ext cx="2984500" cy="1320800"/>
        </p:xfrm>
        <a:graphic>
          <a:graphicData uri="http://schemas.openxmlformats.org/drawingml/2006/table">
            <a:tbl>
              <a:tblPr/>
              <a:tblGrid>
                <a:gridCol w="1489075"/>
                <a:gridCol w="1495425"/>
              </a:tblGrid>
              <a:tr h="263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034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ntrol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6719" algn="l" rtl="0" eaLnBrk="0">
                        <a:lnSpc>
                          <a:spcPts val="1235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RT+5～65℃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95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Uniformity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6220" algn="l" rtl="0" eaLnBrk="0">
                        <a:lnSpc>
                          <a:spcPct val="9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±1.5℃(at</a:t>
                      </a:r>
                      <a:r>
                        <a:rPr sz="1000" kern="0" spc="4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37℃)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Capacity/l</a:t>
                      </a:r>
                      <a:r>
                        <a:rPr sz="10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nput</a:t>
                      </a:r>
                      <a:r>
                        <a:rPr sz="10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9250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5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80L/400w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9694" algn="l" rtl="0" eaLnBrk="0">
                        <a:lnSpc>
                          <a:spcPts val="99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Chamber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W×D×H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065" algn="l" rtl="0" eaLnBrk="0">
                        <a:lnSpc>
                          <a:spcPts val="124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500×400×400mm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Outer</a:t>
                      </a:r>
                      <a:r>
                        <a:rPr sz="8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</a:t>
                      </a:r>
                      <a:r>
                        <a:rPr sz="8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</a:t>
                      </a:r>
                      <a:r>
                        <a:rPr sz="8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×D×H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8900" algn="l" rtl="0" eaLnBrk="0">
                        <a:lnSpc>
                          <a:spcPts val="1246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780×530×560</a:t>
                      </a:r>
                      <a:r>
                        <a:rPr sz="10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0" name="textbox 50"/>
          <p:cNvSpPr/>
          <p:nvPr/>
        </p:nvSpPr>
        <p:spPr>
          <a:xfrm>
            <a:off x="165100" y="644817"/>
            <a:ext cx="2031364" cy="252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32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r>
              <a:rPr sz="1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DHP</a:t>
            </a:r>
            <a:r>
              <a:rPr sz="1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-9082B</a:t>
            </a:r>
            <a:endParaRPr sz="1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graphicFrame>
        <p:nvGraphicFramePr>
          <p:cNvPr id="54" name="table 54"/>
          <p:cNvGraphicFramePr>
            <a:graphicFrameLocks noGrp="1"/>
          </p:cNvGraphicFramePr>
          <p:nvPr/>
        </p:nvGraphicFramePr>
        <p:xfrm>
          <a:off x="187325" y="1000125"/>
          <a:ext cx="2984500" cy="1320800"/>
        </p:xfrm>
        <a:graphic>
          <a:graphicData uri="http://schemas.openxmlformats.org/drawingml/2006/table">
            <a:tbl>
              <a:tblPr/>
              <a:tblGrid>
                <a:gridCol w="1489075"/>
                <a:gridCol w="1495425"/>
              </a:tblGrid>
              <a:tr h="263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034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ntrol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6719" algn="l" rtl="0" eaLnBrk="0">
                        <a:lnSpc>
                          <a:spcPts val="1235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RT+5～65℃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95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Uniformity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6220" algn="l" rtl="0" eaLnBrk="0">
                        <a:lnSpc>
                          <a:spcPct val="9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±1.5℃(at</a:t>
                      </a:r>
                      <a:r>
                        <a:rPr sz="1000" kern="0" spc="4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37℃)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Capacity/l</a:t>
                      </a:r>
                      <a:r>
                        <a:rPr sz="10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nput</a:t>
                      </a:r>
                      <a:r>
                        <a:rPr sz="10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57200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160L/600w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9694" algn="l" rtl="0" eaLnBrk="0">
                        <a:lnSpc>
                          <a:spcPts val="99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Chamber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W×D×H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065" algn="l" rtl="0" eaLnBrk="0">
                        <a:lnSpc>
                          <a:spcPts val="124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500×500×650mm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9694" algn="l" rtl="0" eaLnBrk="0">
                        <a:lnSpc>
                          <a:spcPts val="997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Overall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imensions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W×D×H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ts val="1246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790×630×810mm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6" name="textbox 56"/>
          <p:cNvSpPr/>
          <p:nvPr/>
        </p:nvSpPr>
        <p:spPr>
          <a:xfrm>
            <a:off x="171450" y="644817"/>
            <a:ext cx="1861820" cy="252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32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r>
              <a:rPr sz="1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DHP</a:t>
            </a:r>
            <a:r>
              <a:rPr sz="1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-9162</a:t>
            </a:r>
            <a:endParaRPr sz="1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graphicFrame>
        <p:nvGraphicFramePr>
          <p:cNvPr id="60" name="table 60"/>
          <p:cNvGraphicFramePr>
            <a:graphicFrameLocks noGrp="1"/>
          </p:cNvGraphicFramePr>
          <p:nvPr/>
        </p:nvGraphicFramePr>
        <p:xfrm>
          <a:off x="187325" y="1000125"/>
          <a:ext cx="2984500" cy="1320800"/>
        </p:xfrm>
        <a:graphic>
          <a:graphicData uri="http://schemas.openxmlformats.org/drawingml/2006/table">
            <a:tbl>
              <a:tblPr/>
              <a:tblGrid>
                <a:gridCol w="1489075"/>
                <a:gridCol w="1495425"/>
              </a:tblGrid>
              <a:tr h="263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034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ntrol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6719" algn="l" rtl="0" eaLnBrk="0">
                        <a:lnSpc>
                          <a:spcPts val="1235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RT+5～65℃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95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Uniformity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6220" algn="l" rtl="0" eaLnBrk="0">
                        <a:lnSpc>
                          <a:spcPct val="9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±1.5℃(at</a:t>
                      </a:r>
                      <a:r>
                        <a:rPr sz="1000" kern="0" spc="4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37℃)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Capacity/l</a:t>
                      </a:r>
                      <a:r>
                        <a:rPr sz="10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nput</a:t>
                      </a:r>
                      <a:r>
                        <a:rPr sz="10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57200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160L/600w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9694" algn="l" rtl="0" eaLnBrk="0">
                        <a:lnSpc>
                          <a:spcPts val="99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Chamber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W×D×H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065" algn="l" rtl="0" eaLnBrk="0">
                        <a:lnSpc>
                          <a:spcPts val="124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500×500×650mm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9694" algn="l" rtl="0" eaLnBrk="0">
                        <a:lnSpc>
                          <a:spcPts val="997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Overall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imensions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W×D×H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ts val="1246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790×630×810mm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2" name="textbox 62"/>
          <p:cNvSpPr/>
          <p:nvPr/>
        </p:nvSpPr>
        <p:spPr>
          <a:xfrm>
            <a:off x="165100" y="644817"/>
            <a:ext cx="2031364" cy="252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32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r>
              <a:rPr sz="1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DHP</a:t>
            </a:r>
            <a:r>
              <a:rPr sz="1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-9162B</a:t>
            </a:r>
            <a:endParaRPr sz="1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graphicFrame>
        <p:nvGraphicFramePr>
          <p:cNvPr id="66" name="table 66"/>
          <p:cNvGraphicFramePr>
            <a:graphicFrameLocks noGrp="1"/>
          </p:cNvGraphicFramePr>
          <p:nvPr/>
        </p:nvGraphicFramePr>
        <p:xfrm>
          <a:off x="187325" y="1000125"/>
          <a:ext cx="2984500" cy="1320800"/>
        </p:xfrm>
        <a:graphic>
          <a:graphicData uri="http://schemas.openxmlformats.org/drawingml/2006/table">
            <a:tbl>
              <a:tblPr/>
              <a:tblGrid>
                <a:gridCol w="1489075"/>
                <a:gridCol w="1495425"/>
              </a:tblGrid>
              <a:tr h="263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034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ntrol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6719" algn="l" rtl="0" eaLnBrk="0">
                        <a:lnSpc>
                          <a:spcPts val="1235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RT+5～65℃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95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Uniformity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6220" algn="l" rtl="0" eaLnBrk="0">
                        <a:lnSpc>
                          <a:spcPct val="9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±1.5℃(at</a:t>
                      </a:r>
                      <a:r>
                        <a:rPr sz="1000" kern="0" spc="4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37℃)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Capacity/l</a:t>
                      </a:r>
                      <a:r>
                        <a:rPr sz="10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nput</a:t>
                      </a:r>
                      <a:r>
                        <a:rPr sz="10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8450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5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270L/750w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9694" algn="l" rtl="0" eaLnBrk="0">
                        <a:lnSpc>
                          <a:spcPts val="99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Chamber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W×D×H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ts val="124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600×600×750mm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Outer</a:t>
                      </a:r>
                      <a:r>
                        <a:rPr sz="8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</a:t>
                      </a:r>
                      <a:r>
                        <a:rPr sz="8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</a:t>
                      </a:r>
                      <a:r>
                        <a:rPr sz="8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×D×H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ts val="1246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890×740×910mm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8" name="textbox 68"/>
          <p:cNvSpPr/>
          <p:nvPr/>
        </p:nvSpPr>
        <p:spPr>
          <a:xfrm>
            <a:off x="171450" y="644817"/>
            <a:ext cx="1861820" cy="252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32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r>
              <a:rPr sz="1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DHP</a:t>
            </a:r>
            <a:r>
              <a:rPr sz="1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-9272</a:t>
            </a:r>
            <a:endParaRPr sz="1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graphicFrame>
        <p:nvGraphicFramePr>
          <p:cNvPr id="72" name="table 72"/>
          <p:cNvGraphicFramePr>
            <a:graphicFrameLocks noGrp="1"/>
          </p:cNvGraphicFramePr>
          <p:nvPr/>
        </p:nvGraphicFramePr>
        <p:xfrm>
          <a:off x="187325" y="1000125"/>
          <a:ext cx="2984500" cy="1320800"/>
        </p:xfrm>
        <a:graphic>
          <a:graphicData uri="http://schemas.openxmlformats.org/drawingml/2006/table">
            <a:tbl>
              <a:tblPr/>
              <a:tblGrid>
                <a:gridCol w="1489075"/>
                <a:gridCol w="1495425"/>
              </a:tblGrid>
              <a:tr h="263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034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ntrol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6719" algn="l" rtl="0" eaLnBrk="0">
                        <a:lnSpc>
                          <a:spcPts val="1235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RT+5～65℃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95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Uniformity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6220" algn="l" rtl="0" eaLnBrk="0">
                        <a:lnSpc>
                          <a:spcPct val="9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±1.5℃(at</a:t>
                      </a:r>
                      <a:r>
                        <a:rPr sz="1000" kern="0" spc="4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37℃)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Capacity/l</a:t>
                      </a:r>
                      <a:r>
                        <a:rPr sz="10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nput</a:t>
                      </a:r>
                      <a:r>
                        <a:rPr sz="10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8450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5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270L/750w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9694" algn="l" rtl="0" eaLnBrk="0">
                        <a:lnSpc>
                          <a:spcPts val="99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Chamber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W×D×H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ts val="124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600×600×750mm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9694" algn="l" rtl="0" eaLnBrk="0">
                        <a:lnSpc>
                          <a:spcPts val="997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Overall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imensions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W×D×H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ts val="1246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890×740×910mm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4" name="textbox 74"/>
          <p:cNvSpPr/>
          <p:nvPr/>
        </p:nvSpPr>
        <p:spPr>
          <a:xfrm>
            <a:off x="165100" y="644817"/>
            <a:ext cx="2031364" cy="252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32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r>
              <a:rPr sz="1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DHP</a:t>
            </a:r>
            <a:r>
              <a:rPr sz="1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-9272B</a:t>
            </a:r>
            <a:endParaRPr sz="1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graphicFrame>
        <p:nvGraphicFramePr>
          <p:cNvPr id="78" name="table 78"/>
          <p:cNvGraphicFramePr>
            <a:graphicFrameLocks noGrp="1"/>
          </p:cNvGraphicFramePr>
          <p:nvPr/>
        </p:nvGraphicFramePr>
        <p:xfrm>
          <a:off x="187325" y="1000125"/>
          <a:ext cx="2984500" cy="1320800"/>
        </p:xfrm>
        <a:graphic>
          <a:graphicData uri="http://schemas.openxmlformats.org/drawingml/2006/table">
            <a:tbl>
              <a:tblPr/>
              <a:tblGrid>
                <a:gridCol w="1489075"/>
                <a:gridCol w="1495425"/>
              </a:tblGrid>
              <a:tr h="263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034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ntrol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6719" algn="l" rtl="0" eaLnBrk="0">
                        <a:lnSpc>
                          <a:spcPts val="1235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RT+5～65℃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145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Uniformity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6220" algn="l" rtl="0" eaLnBrk="0">
                        <a:lnSpc>
                          <a:spcPct val="9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±2.0℃(at</a:t>
                      </a:r>
                      <a:r>
                        <a:rPr sz="1000" kern="0" spc="4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37℃)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Capacity/l</a:t>
                      </a:r>
                      <a:r>
                        <a:rPr sz="10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nput</a:t>
                      </a:r>
                      <a:r>
                        <a:rPr sz="10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315" algn="l" rtl="0" eaLnBrk="0">
                        <a:lnSpc>
                          <a:spcPct val="8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420L/1100w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047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</a:t>
                      </a:r>
                      <a:r>
                        <a:rPr sz="800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Chamb</a:t>
                      </a:r>
                      <a:r>
                        <a:rPr sz="8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er</a:t>
                      </a:r>
                      <a:r>
                        <a:rPr sz="8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8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W×D×H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800" algn="l" rtl="0" eaLnBrk="0">
                        <a:lnSpc>
                          <a:spcPts val="124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640×585×1355</a:t>
                      </a:r>
                      <a:r>
                        <a:rPr sz="1000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0345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</a:t>
                      </a: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W×D×H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800" algn="l" rtl="0" eaLnBrk="0">
                        <a:lnSpc>
                          <a:spcPts val="1246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780×750×18</a:t>
                      </a: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      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0" name="textbox 80"/>
          <p:cNvSpPr/>
          <p:nvPr/>
        </p:nvSpPr>
        <p:spPr>
          <a:xfrm>
            <a:off x="171449" y="658927"/>
            <a:ext cx="2614929" cy="2368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30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7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Model:DHP-94</a:t>
            </a:r>
            <a:r>
              <a:rPr sz="17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02(Vertical)</a:t>
            </a:r>
            <a:endParaRPr sz="1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graphicFrame>
        <p:nvGraphicFramePr>
          <p:cNvPr id="84" name="table 84"/>
          <p:cNvGraphicFramePr>
            <a:graphicFrameLocks noGrp="1"/>
          </p:cNvGraphicFramePr>
          <p:nvPr/>
        </p:nvGraphicFramePr>
        <p:xfrm>
          <a:off x="187325" y="1000125"/>
          <a:ext cx="2984500" cy="1320800"/>
        </p:xfrm>
        <a:graphic>
          <a:graphicData uri="http://schemas.openxmlformats.org/drawingml/2006/table">
            <a:tbl>
              <a:tblPr/>
              <a:tblGrid>
                <a:gridCol w="1489075"/>
                <a:gridCol w="1495425"/>
              </a:tblGrid>
              <a:tr h="263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034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8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ntrol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4655" algn="l" rtl="0" eaLnBrk="0">
                        <a:lnSpc>
                          <a:spcPts val="1285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RT</a:t>
                      </a:r>
                      <a:r>
                        <a:rPr sz="10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+5～65℃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8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b="1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</a:t>
                      </a:r>
                      <a:r>
                        <a:rPr sz="10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emperatu</a:t>
                      </a:r>
                      <a:r>
                        <a:rPr sz="1000" b="1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</a:t>
                      </a:r>
                      <a:r>
                        <a:rPr sz="1000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Uniformit</a:t>
                      </a:r>
                      <a:r>
                        <a:rPr sz="10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1454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±2.0℃(at</a:t>
                      </a:r>
                      <a:r>
                        <a:rPr sz="1000" kern="0" spc="5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37℃)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7000"/>
                        </a:lnSpc>
                        <a:tabLst/>
                      </a:pP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Capacity/l</a:t>
                      </a:r>
                      <a:r>
                        <a:rPr sz="10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nput</a:t>
                      </a:r>
                      <a:r>
                        <a:rPr sz="10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4650" algn="l" rtl="0" eaLnBrk="0">
                        <a:lnSpc>
                          <a:spcPts val="1214"/>
                        </a:lnSpc>
                        <a:tabLst/>
                      </a:pPr>
                      <a:r>
                        <a:rPr sz="10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1000L/2200w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097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</a:t>
                      </a:r>
                      <a:r>
                        <a:rPr sz="8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ner</a:t>
                      </a:r>
                      <a:r>
                        <a:rPr sz="8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Chamber</a:t>
                      </a:r>
                      <a:r>
                        <a:rPr sz="8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8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W×D×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8915" algn="l" rtl="0" eaLnBrk="0">
                        <a:lnSpc>
                          <a:spcPts val="1296"/>
                        </a:lnSpc>
                        <a:tabLst/>
                      </a:pPr>
                      <a:r>
                        <a:rPr sz="1000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890×740×15</a:t>
                      </a:r>
                      <a:r>
                        <a:rPr sz="10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90</a:t>
                      </a:r>
                      <a:r>
                        <a:rPr sz="10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7179" algn="l" rtl="0" eaLnBrk="0">
                        <a:lnSpc>
                          <a:spcPct val="8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</a:t>
                      </a:r>
                      <a:r>
                        <a:rPr sz="10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WX</a:t>
                      </a:r>
                      <a:r>
                        <a:rPr sz="10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DXH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7800" algn="l" rtl="0" eaLnBrk="0">
                        <a:lnSpc>
                          <a:spcPts val="1296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1050×880×2060</a:t>
                      </a:r>
                      <a:r>
                        <a:rPr sz="10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6" name="textbox 86"/>
          <p:cNvSpPr/>
          <p:nvPr/>
        </p:nvSpPr>
        <p:spPr>
          <a:xfrm>
            <a:off x="171449" y="658927"/>
            <a:ext cx="2614929" cy="2368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30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7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Model:DHP-96</a:t>
            </a:r>
            <a:r>
              <a:rPr sz="17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02(Vertical)</a:t>
            </a:r>
            <a:endParaRPr sz="1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2025-07-25T11:04:03Z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2025-07-25T11:04:08</vt:filetime>
  </property>
  <property fmtid="{D5CDD505-2E9C-101B-9397-08002B2CF9AE}" pid="4" name="UsrData">
    <vt:lpwstr>6882f420d3488f00207c6279wl</vt:lpwstr>
  </property>
</Properties>
</file>