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5080000" cy="66167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2" Type="http://schemas.openxmlformats.org/officeDocument/2006/relationships/viewProps" Target="viewProps.xml"/><Relationship Id="rId31" Type="http://schemas.openxmlformats.org/officeDocument/2006/relationships/tableStyles" Target="tableStyles.xml"/><Relationship Id="rId30" Type="http://schemas.openxmlformats.org/officeDocument/2006/relationships/presProps" Target="presProps.xml"/><Relationship Id="rId3" Type="http://schemas.openxmlformats.org/officeDocument/2006/relationships/slide" Target="slides/slide2.xml"/><Relationship Id="rId29" Type="http://schemas.openxmlformats.org/officeDocument/2006/relationships/slide" Target="slides/slide28.xml"/><Relationship Id="rId28" Type="http://schemas.openxmlformats.org/officeDocument/2006/relationships/slide" Target="slides/slide27.xml"/><Relationship Id="rId27" Type="http://schemas.openxmlformats.org/officeDocument/2006/relationships/slide" Target="slides/slide26.xml"/><Relationship Id="rId26" Type="http://schemas.openxmlformats.org/officeDocument/2006/relationships/slide" Target="slides/slide25.xml"/><Relationship Id="rId25" Type="http://schemas.openxmlformats.org/officeDocument/2006/relationships/slide" Target="slides/slide24.xml"/><Relationship Id="rId24" Type="http://schemas.openxmlformats.org/officeDocument/2006/relationships/slide" Target="slides/slide23.xml"/><Relationship Id="rId23" Type="http://schemas.openxmlformats.org/officeDocument/2006/relationships/slide" Target="slides/slide22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19" Type="http://schemas.openxmlformats.org/officeDocument/2006/relationships/slide" Target="slides/slide18.xml"/><Relationship Id="rId18" Type="http://schemas.openxmlformats.org/officeDocument/2006/relationships/slide" Target="slides/slide17.xml"/><Relationship Id="rId17" Type="http://schemas.openxmlformats.org/officeDocument/2006/relationships/slide" Target="slides/slide16.xml"/><Relationship Id="rId16" Type="http://schemas.openxmlformats.org/officeDocument/2006/relationships/slide" Target="slides/slide15.xml"/><Relationship Id="rId15" Type="http://schemas.openxmlformats.org/officeDocument/2006/relationships/slide" Target="slides/slide14.xml"/><Relationship Id="rId14" Type="http://schemas.openxmlformats.org/officeDocument/2006/relationships/slide" Target="slides/slide13.xml"/><Relationship Id="rId13" Type="http://schemas.openxmlformats.org/officeDocument/2006/relationships/slide" Target="slides/slide12.xml"/><Relationship Id="rId12" Type="http://schemas.openxmlformats.org/officeDocument/2006/relationships/slide" Target="slides/slide11.xml"/><Relationship Id="rId11" Type="http://schemas.openxmlformats.org/officeDocument/2006/relationships/slide" Target="slides/slide10.xml"/><Relationship Id="rId10" Type="http://schemas.openxmlformats.org/officeDocument/2006/relationships/slide" Target="slides/slide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image" Target="../media/image11.jpe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image" Target="../media/image22.jpeg"/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image" Target="../media/image25.jpeg"/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28.jpeg"/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1.jpeg"/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4.jpeg"/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7.jpeg"/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image" Target="../media/image40.jpeg"/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image" Target="../media/image44.jpeg"/><Relationship Id="rId4" Type="http://schemas.openxmlformats.org/officeDocument/2006/relationships/image" Target="../media/image43.png"/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image" Target="../media/image47.jpeg"/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image" Target="../media/image50.jpeg"/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image" Target="../media/image53.jpeg"/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7" Type="http://schemas.openxmlformats.org/officeDocument/2006/relationships/image" Target="../media/image59.jpeg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image" Target="../media/image66.jpeg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7" Type="http://schemas.openxmlformats.org/officeDocument/2006/relationships/image" Target="../media/image72.jpeg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7" Type="http://schemas.openxmlformats.org/officeDocument/2006/relationships/image" Target="../media/image79.jpeg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image" Target="../media/image85.jpeg"/><Relationship Id="rId5" Type="http://schemas.openxmlformats.org/officeDocument/2006/relationships/image" Target="../media/image84.jpeg"/><Relationship Id="rId4" Type="http://schemas.openxmlformats.org/officeDocument/2006/relationships/image" Target="../media/image83.jpeg"/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peg"/><Relationship Id="rId7" Type="http://schemas.openxmlformats.org/officeDocument/2006/relationships/image" Target="../media/image91.jpeg"/><Relationship Id="rId6" Type="http://schemas.openxmlformats.org/officeDocument/2006/relationships/image" Target="../media/image90.jpeg"/><Relationship Id="rId5" Type="http://schemas.openxmlformats.org/officeDocument/2006/relationships/image" Target="../media/image89.jpeg"/><Relationship Id="rId4" Type="http://schemas.openxmlformats.org/officeDocument/2006/relationships/image" Target="../media/image88.jpeg"/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jpeg"/><Relationship Id="rId7" Type="http://schemas.openxmlformats.org/officeDocument/2006/relationships/image" Target="../media/image98.jpeg"/><Relationship Id="rId6" Type="http://schemas.openxmlformats.org/officeDocument/2006/relationships/image" Target="../media/image97.jpeg"/><Relationship Id="rId5" Type="http://schemas.openxmlformats.org/officeDocument/2006/relationships/image" Target="../media/image96.jpeg"/><Relationship Id="rId4" Type="http://schemas.openxmlformats.org/officeDocument/2006/relationships/image" Target="../media/image95.jpeg"/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jpeg"/><Relationship Id="rId7" Type="http://schemas.openxmlformats.org/officeDocument/2006/relationships/image" Target="../media/image98.jpeg"/><Relationship Id="rId6" Type="http://schemas.openxmlformats.org/officeDocument/2006/relationships/image" Target="../media/image102.jpeg"/><Relationship Id="rId5" Type="http://schemas.openxmlformats.org/officeDocument/2006/relationships/image" Target="../media/image96.jpeg"/><Relationship Id="rId4" Type="http://schemas.openxmlformats.org/officeDocument/2006/relationships/image" Target="../media/image101.jpeg"/><Relationship Id="rId3" Type="http://schemas.openxmlformats.org/officeDocument/2006/relationships/image" Target="../media/image94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jpeg"/><Relationship Id="rId7" Type="http://schemas.openxmlformats.org/officeDocument/2006/relationships/image" Target="../media/image108.jpeg"/><Relationship Id="rId6" Type="http://schemas.openxmlformats.org/officeDocument/2006/relationships/image" Target="../media/image107.jpeg"/><Relationship Id="rId5" Type="http://schemas.openxmlformats.org/officeDocument/2006/relationships/image" Target="../media/image106.jpeg"/><Relationship Id="rId4" Type="http://schemas.openxmlformats.org/officeDocument/2006/relationships/image" Target="../media/image105.jpeg"/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jpeg"/><Relationship Id="rId7" Type="http://schemas.openxmlformats.org/officeDocument/2006/relationships/image" Target="../media/image113.jpeg"/><Relationship Id="rId6" Type="http://schemas.openxmlformats.org/officeDocument/2006/relationships/image" Target="../media/image112.jpeg"/><Relationship Id="rId5" Type="http://schemas.openxmlformats.org/officeDocument/2006/relationships/image" Target="../media/image106.jpeg"/><Relationship Id="rId4" Type="http://schemas.openxmlformats.org/officeDocument/2006/relationships/image" Target="../media/image111.jpeg"/><Relationship Id="rId3" Type="http://schemas.openxmlformats.org/officeDocument/2006/relationships/image" Target="../media/image104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768350"/>
            <a:ext cx="5080000" cy="50800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863850" y="2641600"/>
            <a:ext cx="698500" cy="99695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41400" y="1352550"/>
            <a:ext cx="463550" cy="990600"/>
          </a:xfrm>
          <a:prstGeom prst="rect">
            <a:avLst/>
          </a:prstGeom>
        </p:spPr>
      </p:pic>
      <p:sp>
        <p:nvSpPr>
          <p:cNvPr id="8" name="textbox 8"/>
          <p:cNvSpPr/>
          <p:nvPr/>
        </p:nvSpPr>
        <p:spPr>
          <a:xfrm>
            <a:off x="806450" y="2042972"/>
            <a:ext cx="70485" cy="22396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531"/>
              </a:lnSpc>
              <a:tabLst/>
            </a:pPr>
            <a:r>
              <a:rPr sz="400" i="1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lI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9000"/>
              </a:lnSpc>
              <a:spcBef>
                <a:spcPts val="449"/>
              </a:spcBef>
              <a:tabLst/>
            </a:pP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7000"/>
              </a:lnSpc>
              <a:spcBef>
                <a:spcPts val="430"/>
              </a:spcBef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I1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7000"/>
              </a:lnSpc>
              <a:spcBef>
                <a:spcPts val="580"/>
              </a:spcBef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I1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7000"/>
              </a:lnSpc>
              <a:spcBef>
                <a:spcPts val="480"/>
              </a:spcBef>
              <a:tabLst/>
            </a:pP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11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503"/>
              </a:lnSpc>
              <a:spcBef>
                <a:spcPts val="221"/>
              </a:spcBef>
              <a:tabLst/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</a:t>
            </a:r>
            <a:endParaRPr sz="7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ts val="850"/>
              </a:lnSpc>
              <a:tabLst/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</a:t>
            </a:r>
            <a:endParaRPr sz="7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spcBef>
                <a:spcPts val="3"/>
              </a:spcBef>
              <a:tabLst/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</a:t>
            </a:r>
            <a:endParaRPr sz="5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0" name="textbox 10"/>
          <p:cNvSpPr/>
          <p:nvPr/>
        </p:nvSpPr>
        <p:spPr>
          <a:xfrm>
            <a:off x="361950" y="2003501"/>
            <a:ext cx="70485" cy="22028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2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11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9000"/>
              </a:lnSpc>
              <a:spcBef>
                <a:spcPts val="1221"/>
              </a:spcBef>
              <a:tabLst/>
            </a:pP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6000"/>
              </a:lnSpc>
              <a:spcBef>
                <a:spcPts val="335"/>
              </a:spcBef>
              <a:tabLst/>
            </a:pP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II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9000"/>
              </a:lnSpc>
              <a:spcBef>
                <a:spcPts val="471"/>
              </a:spcBef>
              <a:tabLst/>
            </a:pP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spcBef>
                <a:spcPts val="161"/>
              </a:spcBef>
              <a:tabLst/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I₁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85000"/>
              </a:lnSpc>
              <a:spcBef>
                <a:spcPts val="250"/>
              </a:spcBef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li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82000"/>
              </a:lnSpc>
              <a:spcBef>
                <a:spcPts val="258"/>
              </a:spcBef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85000"/>
              </a:lnSpc>
              <a:spcBef>
                <a:spcPts val="340"/>
              </a:spcBef>
              <a:tabLst/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Ii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73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</a:t>
            </a:r>
            <a:endParaRPr sz="500" dirty="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362450" y="1473200"/>
            <a:ext cx="95250" cy="95250"/>
          </a:xfrm>
          <a:prstGeom prst="rect">
            <a:avLst/>
          </a:prstGeom>
        </p:spPr>
      </p:pic>
      <p:sp>
        <p:nvSpPr>
          <p:cNvPr id="14" name="textbox 14"/>
          <p:cNvSpPr/>
          <p:nvPr/>
        </p:nvSpPr>
        <p:spPr>
          <a:xfrm>
            <a:off x="4571999" y="1221892"/>
            <a:ext cx="48894" cy="730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79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3</a:t>
            </a:r>
            <a:endParaRPr sz="4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92075"/>
            <a:ext cx="4762500" cy="6432550"/>
          </a:xfrm>
          <a:prstGeom prst="rect">
            <a:avLst/>
          </a:prstGeom>
        </p:spPr>
      </p:pic>
      <p:sp>
        <p:nvSpPr>
          <p:cNvPr id="18" name="textbox 18"/>
          <p:cNvSpPr/>
          <p:nvPr/>
        </p:nvSpPr>
        <p:spPr>
          <a:xfrm>
            <a:off x="857234" y="553475"/>
            <a:ext cx="3463925" cy="54476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83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400050" algn="l" rtl="0" eaLnBrk="0">
              <a:lnSpc>
                <a:spcPct val="81000"/>
              </a:lnSpc>
              <a:tabLst/>
            </a:pPr>
            <a:r>
              <a:rPr sz="16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 functio</a:t>
            </a:r>
            <a:r>
              <a:rPr sz="16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 analysis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5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400050" algn="l" rtl="0" eaLnBrk="0">
              <a:lnSpc>
                <a:spcPts val="885"/>
              </a:lnSpc>
              <a:spcBef>
                <a:spcPts val="184"/>
              </a:spcBef>
              <a:tabLst/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Multifunctional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durable,it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od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choice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  you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66000"/>
              </a:lnSpc>
              <a:spcBef>
                <a:spcPts val="244"/>
              </a:spcBef>
              <a:tabLst/>
            </a:pPr>
            <a:r>
              <a:rPr sz="8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 sw</a:t>
            </a: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itch</a:t>
            </a:r>
            <a:endParaRPr sz="800" dirty="0">
              <a:latin typeface="Arial"/>
              <a:ea typeface="Arial"/>
              <a:cs typeface="Arial"/>
            </a:endParaRPr>
          </a:p>
          <a:p>
            <a:pPr marL="1600200" algn="l" rtl="0" eaLnBrk="0">
              <a:lnSpc>
                <a:spcPct val="86000"/>
              </a:lnSpc>
              <a:spcBef>
                <a:spcPts val="6"/>
              </a:spcBef>
              <a:tabLst/>
            </a:pPr>
            <a:r>
              <a:rPr sz="6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Top  ventilation</a:t>
            </a:r>
            <a:r>
              <a:rPr sz="6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hole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400050" algn="l" rtl="0" eaLnBrk="0">
              <a:lnSpc>
                <a:spcPct val="87000"/>
              </a:lnSpc>
              <a:spcBef>
                <a:spcPts val="186"/>
              </a:spcBef>
              <a:tabLst/>
            </a:pPr>
            <a:r>
              <a:rPr sz="6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Intelligent temperature</a:t>
            </a:r>
            <a:endParaRPr sz="600" dirty="0">
              <a:latin typeface="Arial"/>
              <a:ea typeface="Arial"/>
              <a:cs typeface="Arial"/>
            </a:endParaRPr>
          </a:p>
          <a:p>
            <a:pPr marL="400050" algn="l" rtl="0" eaLnBrk="0">
              <a:lnSpc>
                <a:spcPct val="93000"/>
              </a:lnSpc>
              <a:spcBef>
                <a:spcPts val="299"/>
              </a:spcBef>
              <a:tabLst/>
            </a:pPr>
            <a:r>
              <a:rPr sz="6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 instrument                                      Stainless </a:t>
            </a:r>
            <a:r>
              <a:rPr sz="6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steel  shelf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400050" algn="l" rtl="0" eaLnBrk="0">
              <a:lnSpc>
                <a:spcPct val="85000"/>
              </a:lnSpc>
              <a:spcBef>
                <a:spcPts val="191"/>
              </a:spcBef>
              <a:tabLst/>
            </a:pPr>
            <a:r>
              <a:rPr sz="600" b="1" kern="0" spc="-20" dirty="0">
                <a:solidFill>
                  <a:srgbClr val="205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5Lne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393314" algn="l" rtl="0" eaLnBrk="0">
              <a:lnSpc>
                <a:spcPct val="87000"/>
              </a:lnSpc>
              <a:spcBef>
                <a:spcPts val="183"/>
              </a:spcBef>
              <a:tabLst/>
            </a:pPr>
            <a:r>
              <a:rPr sz="600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Observation</a:t>
            </a:r>
            <a:endParaRPr sz="600" dirty="0">
              <a:latin typeface="Arial"/>
              <a:ea typeface="Arial"/>
              <a:cs typeface="Arial"/>
            </a:endParaRPr>
          </a:p>
          <a:p>
            <a:pPr marL="2387600" algn="l" rtl="0" eaLnBrk="0">
              <a:lnSpc>
                <a:spcPct val="86000"/>
              </a:lnSpc>
              <a:spcBef>
                <a:spcPts val="81"/>
              </a:spcBef>
              <a:tabLst/>
            </a:pPr>
            <a:r>
              <a:rPr sz="600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Window</a:t>
            </a:r>
            <a:endParaRPr sz="600" dirty="0">
              <a:latin typeface="Arial"/>
              <a:ea typeface="Arial"/>
              <a:cs typeface="Arial"/>
            </a:endParaRPr>
          </a:p>
          <a:p>
            <a:pPr marL="400050" algn="l" rtl="0" eaLnBrk="0">
              <a:lnSpc>
                <a:spcPts val="769"/>
              </a:lnSpc>
              <a:spcBef>
                <a:spcPts val="1052"/>
              </a:spcBef>
              <a:tabLst/>
            </a:pPr>
            <a:r>
              <a:rPr sz="6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Electrostatic spray</a:t>
            </a:r>
            <a:r>
              <a:rPr sz="6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pl</a:t>
            </a: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astic</a:t>
            </a:r>
            <a:endParaRPr sz="6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866"/>
              </a:lnSpc>
              <a:tabLst/>
            </a:pPr>
            <a:r>
              <a:rPr sz="1000" kern="0" spc="0" baseline="-5662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body</a:t>
            </a:r>
            <a:r>
              <a:rPr sz="6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                                        </a:t>
            </a: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</a:t>
            </a:r>
            <a:r>
              <a:rPr sz="1000" b="1" kern="0" spc="-10" baseline="20381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Press-type</a:t>
            </a:r>
            <a:r>
              <a:rPr sz="6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000" b="1" kern="0" spc="-10" baseline="20381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handle</a:t>
            </a:r>
            <a:endParaRPr sz="1000" baseline="20381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15900" y="1123951"/>
            <a:ext cx="4641866" cy="4394172"/>
          </a:xfrm>
          <a:prstGeom prst="rect">
            <a:avLst/>
          </a:prstGeom>
        </p:spPr>
      </p:pic>
      <p:sp>
        <p:nvSpPr>
          <p:cNvPr id="22" name="textbox 22"/>
          <p:cNvSpPr/>
          <p:nvPr/>
        </p:nvSpPr>
        <p:spPr>
          <a:xfrm>
            <a:off x="196865" y="1577326"/>
            <a:ext cx="2968625" cy="38754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52"/>
              </a:lnSpc>
              <a:tabLst/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Side</a:t>
            </a: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heat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52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dissipation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holes</a:t>
            </a:r>
            <a:endParaRPr sz="600" dirty="0">
              <a:latin typeface="Arial"/>
              <a:ea typeface="Arial"/>
              <a:cs typeface="Arial"/>
            </a:endParaRPr>
          </a:p>
          <a:p>
            <a:pPr marL="2183764" algn="l" rtl="0" eaLnBrk="0">
              <a:lnSpc>
                <a:spcPct val="96000"/>
              </a:lnSpc>
              <a:spcBef>
                <a:spcPts val="1199"/>
              </a:spcBef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图</a:t>
            </a:r>
            <a:endParaRPr sz="600" dirty="0">
              <a:latin typeface="SimHei"/>
              <a:ea typeface="SimHei"/>
              <a:cs typeface="SimHei"/>
            </a:endParaRPr>
          </a:p>
          <a:p>
            <a:pPr algn="r" rtl="0" eaLnBrk="0">
              <a:lnSpc>
                <a:spcPct val="81000"/>
              </a:lnSpc>
              <a:spcBef>
                <a:spcPts val="89"/>
              </a:spcBef>
              <a:tabLst/>
            </a:pPr>
            <a:r>
              <a:rPr sz="800" b="1" i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SunnE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17"/>
              </a:lnSpc>
              <a:spcBef>
                <a:spcPts val="192"/>
              </a:spcBef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Adjustable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side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0" algn="l" rtl="0" eaLnBrk="0">
              <a:lnSpc>
                <a:spcPct val="89000"/>
              </a:lnSpc>
              <a:spcBef>
                <a:spcPts val="43"/>
              </a:spcBef>
              <a:tabLst/>
            </a:pP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Vent</a:t>
            </a:r>
            <a:r>
              <a:rPr sz="700" b="1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hole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329565" algn="l" rtl="0" eaLnBrk="0">
              <a:lnSpc>
                <a:spcPct val="81000"/>
              </a:lnSpc>
              <a:spcBef>
                <a:spcPts val="180"/>
              </a:spcBef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Partition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53365" algn="l" rtl="0" eaLnBrk="0">
              <a:lnSpc>
                <a:spcPts val="794"/>
              </a:lnSpc>
              <a:spcBef>
                <a:spcPts val="159"/>
              </a:spcBef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Liner</a:t>
            </a:r>
            <a:endParaRPr sz="500" dirty="0">
              <a:latin typeface="Arial"/>
              <a:ea typeface="Arial"/>
              <a:cs typeface="Arial"/>
            </a:endParaRPr>
          </a:p>
          <a:p>
            <a:pPr marL="56514" algn="l" rtl="0" eaLnBrk="0">
              <a:lnSpc>
                <a:spcPct val="66000"/>
              </a:lnSpc>
              <a:spcBef>
                <a:spcPts val="3"/>
              </a:spcBef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(A</a:t>
            </a:r>
            <a:r>
              <a:rPr sz="800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galvanized/B</a:t>
            </a:r>
            <a:endParaRPr sz="800" dirty="0">
              <a:latin typeface="Arial"/>
              <a:ea typeface="Arial"/>
              <a:cs typeface="Arial"/>
            </a:endParaRPr>
          </a:p>
          <a:p>
            <a:pPr marL="88900" algn="l" rtl="0" eaLnBrk="0">
              <a:lnSpc>
                <a:spcPts val="991"/>
              </a:lnSpc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stainless steel)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56514" algn="l" rtl="0" eaLnBrk="0">
              <a:lnSpc>
                <a:spcPct val="81000"/>
              </a:lnSpc>
              <a:spcBef>
                <a:spcPts val="190"/>
              </a:spcBef>
              <a:tabLst/>
            </a:pP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Rubber</a:t>
            </a: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sole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_</a:t>
            </a:r>
            <a:endParaRPr sz="600" dirty="0">
              <a:latin typeface="Arial"/>
              <a:ea typeface="Arial"/>
              <a:cs typeface="Arial"/>
            </a:endParaRPr>
          </a:p>
          <a:p>
            <a:pPr marL="56514" algn="l" rtl="0" eaLnBrk="0">
              <a:lnSpc>
                <a:spcPct val="81000"/>
              </a:lnSpc>
              <a:spcBef>
                <a:spcPts val="180"/>
              </a:spcBef>
              <a:tabLst/>
            </a:pPr>
            <a:r>
              <a:rPr sz="8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bottom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24" name="textbox 24"/>
          <p:cNvSpPr/>
          <p:nvPr/>
        </p:nvSpPr>
        <p:spPr>
          <a:xfrm>
            <a:off x="3187715" y="1746266"/>
            <a:ext cx="1582419" cy="37776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27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951864" algn="l" rtl="0" eaLnBrk="0">
              <a:lnSpc>
                <a:spcPct val="81000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endParaRPr sz="600" dirty="0">
              <a:latin typeface="Arial"/>
              <a:ea typeface="Arial"/>
              <a:cs typeface="Arial"/>
            </a:endParaRPr>
          </a:p>
          <a:p>
            <a:pPr marL="951864" algn="l" rtl="0" eaLnBrk="0">
              <a:lnSpc>
                <a:spcPts val="817"/>
              </a:lnSpc>
              <a:spcBef>
                <a:spcPts val="83"/>
              </a:spcBef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switch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951864" algn="l" rtl="0" eaLnBrk="0">
              <a:lnSpc>
                <a:spcPct val="121000"/>
              </a:lnSpc>
              <a:spcBef>
                <a:spcPts val="240"/>
              </a:spcBef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Magnetic</a:t>
            </a:r>
            <a:r>
              <a:rPr sz="800" kern="0" spc="2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box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door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951864" algn="l" rtl="0" eaLnBrk="0">
              <a:lnSpc>
                <a:spcPct val="98000"/>
              </a:lnSpc>
              <a:spcBef>
                <a:spcPts val="185"/>
              </a:spcBef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Glass obs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ervation</a:t>
            </a:r>
            <a:endParaRPr sz="600" dirty="0">
              <a:latin typeface="Arial"/>
              <a:ea typeface="Arial"/>
              <a:cs typeface="Arial"/>
            </a:endParaRPr>
          </a:p>
          <a:p>
            <a:pPr marL="951864" algn="l" rtl="0" eaLnBrk="0">
              <a:lnSpc>
                <a:spcPts val="845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window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8000"/>
              </a:lnSpc>
              <a:spcBef>
                <a:spcPts val="245"/>
              </a:spcBef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Silicone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sealing</a:t>
            </a:r>
            <a:r>
              <a:rPr sz="8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strip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26" name="textbox 26"/>
          <p:cNvSpPr/>
          <p:nvPr/>
        </p:nvSpPr>
        <p:spPr>
          <a:xfrm>
            <a:off x="1600184" y="989196"/>
            <a:ext cx="1427480" cy="1003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24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Smart Temperature Cont</a:t>
            </a: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rol</a:t>
            </a:r>
            <a:r>
              <a:rPr sz="6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</a:t>
            </a:r>
            <a:endParaRPr sz="6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561975"/>
            <a:ext cx="4762500" cy="5492750"/>
          </a:xfrm>
          <a:prstGeom prst="rect">
            <a:avLst/>
          </a:prstGeom>
        </p:spPr>
      </p:pic>
      <p:sp>
        <p:nvSpPr>
          <p:cNvPr id="30" name="textbox 30"/>
          <p:cNvSpPr/>
          <p:nvPr/>
        </p:nvSpPr>
        <p:spPr>
          <a:xfrm>
            <a:off x="158750" y="574663"/>
            <a:ext cx="4749800" cy="1016000"/>
          </a:xfrm>
          <a:prstGeom prst="rect">
            <a:avLst/>
          </a:prstGeom>
          <a:solidFill>
            <a:srgbClr val="316EAC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618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428750" algn="l" rtl="0" eaLnBrk="0">
              <a:lnSpc>
                <a:spcPct val="80000"/>
              </a:lnSpc>
              <a:tabLst/>
            </a:pPr>
            <a:r>
              <a:rPr sz="2200" b="1" kern="0" spc="-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Details</a:t>
            </a:r>
            <a:r>
              <a:rPr sz="2200" b="1" kern="0" spc="1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200" b="1" kern="0" spc="-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</a:t>
            </a:r>
            <a:r>
              <a:rPr sz="2200" b="1" kern="0" spc="-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endParaRPr sz="2200" dirty="0">
              <a:latin typeface="Arial"/>
              <a:ea typeface="Arial"/>
              <a:cs typeface="Arial"/>
            </a:endParaRPr>
          </a:p>
        </p:txBody>
      </p:sp>
      <p:sp>
        <p:nvSpPr>
          <p:cNvPr id="32" name="textbox 32"/>
          <p:cNvSpPr/>
          <p:nvPr/>
        </p:nvSpPr>
        <p:spPr>
          <a:xfrm>
            <a:off x="2546334" y="1793888"/>
            <a:ext cx="2280285" cy="2025650"/>
          </a:xfrm>
          <a:prstGeom prst="rect">
            <a:avLst/>
          </a:prstGeom>
          <a:solidFill>
            <a:srgbClr val="316FA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41300" algn="l" rtl="0" eaLnBrk="0">
              <a:lnSpc>
                <a:spcPts val="1976"/>
              </a:lnSpc>
              <a:spcBef>
                <a:spcPts val="6"/>
              </a:spcBef>
              <a:tabLst/>
            </a:pP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01/</a:t>
            </a:r>
            <a:endParaRPr sz="1400" dirty="0">
              <a:latin typeface="Arial"/>
              <a:ea typeface="Arial"/>
              <a:cs typeface="Arial"/>
            </a:endParaRPr>
          </a:p>
          <a:p>
            <a:pPr marL="126364" indent="-5714" algn="l" rtl="0" eaLnBrk="0">
              <a:lnSpc>
                <a:spcPct val="89000"/>
              </a:lnSpc>
              <a:spcBef>
                <a:spcPts val="766"/>
              </a:spcBef>
              <a:tabLst/>
            </a:pPr>
            <a:r>
              <a:rPr sz="14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Microcomputer intelligent</a:t>
            </a:r>
            <a:r>
              <a:rPr sz="14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4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constant tem</a:t>
            </a:r>
            <a:r>
              <a:rPr sz="14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perature</a:t>
            </a:r>
            <a:endParaRPr sz="1400" dirty="0">
              <a:latin typeface="Arial"/>
              <a:ea typeface="Arial"/>
              <a:cs typeface="Arial"/>
            </a:endParaRPr>
          </a:p>
          <a:p>
            <a:pPr marL="241300" algn="l" rtl="0" eaLnBrk="0">
              <a:lnSpc>
                <a:spcPct val="93000"/>
              </a:lnSpc>
              <a:spcBef>
                <a:spcPts val="780"/>
              </a:spcBef>
              <a:tabLst/>
            </a:pP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Multi</a:t>
            </a:r>
            <a:r>
              <a:rPr sz="7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functional</a:t>
            </a:r>
            <a:r>
              <a:rPr sz="7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helps</a:t>
            </a:r>
            <a:r>
              <a:rPr sz="7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endParaRPr sz="700" dirty="0">
              <a:latin typeface="Arial"/>
              <a:ea typeface="Arial"/>
              <a:cs typeface="Arial"/>
            </a:endParaRPr>
          </a:p>
          <a:p>
            <a:pPr marL="241300" algn="l" rtl="0" eaLnBrk="0">
              <a:lnSpc>
                <a:spcPct val="88000"/>
              </a:lnSpc>
              <a:spcBef>
                <a:spcPts val="421"/>
              </a:spcBef>
              <a:tabLst/>
            </a:pPr>
            <a:r>
              <a:rPr sz="6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Solve experimental</a:t>
            </a:r>
            <a:endParaRPr sz="600" dirty="0">
              <a:latin typeface="Arial"/>
              <a:ea typeface="Arial"/>
              <a:cs typeface="Arial"/>
            </a:endParaRPr>
          </a:p>
          <a:p>
            <a:pPr marL="241300" algn="l" rtl="0" eaLnBrk="0">
              <a:lnSpc>
                <a:spcPct val="86000"/>
              </a:lnSpc>
              <a:spcBef>
                <a:spcPts val="192"/>
              </a:spcBef>
              <a:tabLst/>
            </a:pPr>
            <a:r>
              <a:rPr sz="6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troubles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241300" algn="l" rtl="0" eaLnBrk="0">
              <a:lnSpc>
                <a:spcPts val="1294"/>
              </a:lnSpc>
              <a:spcBef>
                <a:spcPts val="3"/>
              </a:spcBef>
              <a:tabLst/>
            </a:pPr>
            <a:r>
              <a:rPr sz="9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[</a:t>
            </a:r>
            <a:r>
              <a:rPr sz="9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</a:t>
            </a:r>
            <a:r>
              <a:rPr sz="9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:303-0A]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grpSp>
        <p:nvGrpSpPr>
          <p:cNvPr id="2" name="group 2"/>
          <p:cNvGrpSpPr/>
          <p:nvPr/>
        </p:nvGrpSpPr>
        <p:grpSpPr>
          <a:xfrm rot="21600000">
            <a:off x="444500" y="1857385"/>
            <a:ext cx="1930384" cy="1873247"/>
            <a:chOff x="0" y="0"/>
            <a:chExt cx="1930384" cy="1873247"/>
          </a:xfrm>
        </p:grpSpPr>
        <p:pic>
          <p:nvPicPr>
            <p:cNvPr id="34" name="picture 3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930384" cy="1873247"/>
            </a:xfrm>
            <a:prstGeom prst="rect">
              <a:avLst/>
            </a:prstGeom>
          </p:spPr>
        </p:pic>
        <p:sp>
          <p:nvSpPr>
            <p:cNvPr id="36" name="textbox 36"/>
            <p:cNvSpPr/>
            <p:nvPr/>
          </p:nvSpPr>
          <p:spPr>
            <a:xfrm>
              <a:off x="-12700" y="-12700"/>
              <a:ext cx="1955800" cy="18986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6366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647065" algn="l" rtl="0" eaLnBrk="0">
                <a:lnSpc>
                  <a:spcPct val="81000"/>
                </a:lnSpc>
                <a:tabLst/>
              </a:pPr>
              <a:r>
                <a:rPr sz="3000" kern="0" spc="-70" dirty="0">
                  <a:solidFill>
                    <a:srgbClr val="F02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B8</a:t>
              </a:r>
              <a:endParaRPr sz="3000" dirty="0">
                <a:latin typeface="Arial"/>
                <a:ea typeface="Arial"/>
                <a:cs typeface="Arial"/>
              </a:endParaRPr>
            </a:p>
            <a:p>
              <a:pPr marL="869314" algn="l" rtl="0" eaLnBrk="0">
                <a:lnSpc>
                  <a:spcPct val="81000"/>
                </a:lnSpc>
                <a:spcBef>
                  <a:spcPts val="429"/>
                </a:spcBef>
                <a:tabLst/>
              </a:pPr>
              <a:r>
                <a:rPr sz="2200" b="1" kern="0" spc="-20" dirty="0">
                  <a:solidFill>
                    <a:srgbClr val="E01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9983</a:t>
              </a:r>
              <a:endParaRPr sz="22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9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3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3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66000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856614" algn="l" rtl="0" eaLnBrk="0">
                <a:lnSpc>
                  <a:spcPts val="885"/>
                </a:lnSpc>
                <a:spcBef>
                  <a:spcPts val="1"/>
                </a:spcBef>
                <a:tabLst/>
              </a:pPr>
              <a:r>
                <a:rPr sz="1000" b="1" kern="0" spc="-10" baseline="-1739" dirty="0">
                  <a:solidFill>
                    <a:srgbClr val="40607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Set/AT</a:t>
              </a:r>
              <a:r>
                <a:rPr sz="600" b="1" kern="0" spc="30" dirty="0">
                  <a:solidFill>
                    <a:srgbClr val="40607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</a:t>
              </a:r>
              <a:r>
                <a:rPr sz="1000" kern="0" spc="-10" baseline="8678" dirty="0">
                  <a:solidFill>
                    <a:srgbClr val="40708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Dec</a:t>
              </a:r>
              <a:r>
                <a:rPr sz="600" kern="0" spc="-10" dirty="0">
                  <a:solidFill>
                    <a:srgbClr val="40708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</a:t>
              </a:r>
              <a:r>
                <a:rPr sz="600" kern="0" spc="-20" dirty="0">
                  <a:solidFill>
                    <a:srgbClr val="40708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</a:t>
              </a:r>
              <a:r>
                <a:rPr sz="600" kern="0" spc="-20" dirty="0">
                  <a:solidFill>
                    <a:srgbClr val="10303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Inc</a:t>
              </a:r>
              <a:endParaRPr sz="6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38" name="textbox 38"/>
          <p:cNvSpPr/>
          <p:nvPr/>
        </p:nvSpPr>
        <p:spPr>
          <a:xfrm>
            <a:off x="501665" y="4373577"/>
            <a:ext cx="1358900" cy="12084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43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4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02/</a:t>
            </a:r>
            <a:endParaRPr sz="14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9000"/>
              </a:lnSpc>
              <a:spcBef>
                <a:spcPts val="1531"/>
              </a:spcBef>
              <a:tabLst/>
            </a:pPr>
            <a:r>
              <a:rPr sz="1300" b="1" kern="0" spc="-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</a:t>
            </a:r>
            <a:r>
              <a:rPr sz="1300" b="1" kern="0" spc="-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ress-type</a:t>
            </a:r>
            <a:r>
              <a:rPr sz="1300" b="1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-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han</a:t>
            </a:r>
            <a:r>
              <a:rPr sz="1300" b="1" kern="0" spc="-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dl</a:t>
            </a:r>
            <a:r>
              <a:rPr sz="1300" b="1" kern="0" spc="-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endParaRPr sz="1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5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spcBef>
                <a:spcPts val="192"/>
              </a:spcBef>
              <a:tabLst/>
            </a:pPr>
            <a:r>
              <a:rPr sz="6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Selected</a:t>
            </a:r>
            <a:r>
              <a:rPr sz="600" b="1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precis</a:t>
            </a:r>
            <a:r>
              <a:rPr sz="6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ion steel</a:t>
            </a:r>
            <a:r>
              <a:rPr sz="600" b="1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plastic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1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tabLst/>
            </a:pPr>
            <a:r>
              <a:rPr sz="9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Made with a</a:t>
            </a:r>
            <a:r>
              <a:rPr sz="900" b="1" kern="0" spc="10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beautiful and</a:t>
            </a:r>
            <a:r>
              <a:rPr sz="9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comfortable </a:t>
            </a:r>
            <a:r>
              <a:rPr sz="9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design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 rot="21600000">
            <a:off x="285765" y="2228824"/>
            <a:ext cx="4591050" cy="2095552"/>
            <a:chOff x="0" y="0"/>
            <a:chExt cx="4591050" cy="2095552"/>
          </a:xfrm>
        </p:grpSpPr>
        <p:pic>
          <p:nvPicPr>
            <p:cNvPr id="40" name="picture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4591050" cy="2095552"/>
            </a:xfrm>
            <a:prstGeom prst="rect">
              <a:avLst/>
            </a:prstGeom>
          </p:spPr>
        </p:pic>
        <p:sp>
          <p:nvSpPr>
            <p:cNvPr id="42" name="textbox 42"/>
            <p:cNvSpPr/>
            <p:nvPr/>
          </p:nvSpPr>
          <p:spPr>
            <a:xfrm>
              <a:off x="-12700" y="-12700"/>
              <a:ext cx="4616450" cy="212471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3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7118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253365" algn="l" rtl="0" eaLnBrk="0">
                <a:lnSpc>
                  <a:spcPts val="2180"/>
                </a:lnSpc>
                <a:tabLst/>
              </a:pPr>
              <a:r>
                <a:rPr sz="1600" kern="0" spc="-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04/</a:t>
              </a:r>
              <a:endParaRPr sz="1600" dirty="0">
                <a:latin typeface="Arial"/>
                <a:ea typeface="Arial"/>
                <a:cs typeface="Arial"/>
              </a:endParaRPr>
            </a:p>
            <a:p>
              <a:pPr marL="170814" algn="l" rtl="0" eaLnBrk="0">
                <a:lnSpc>
                  <a:spcPct val="67000"/>
                </a:lnSpc>
                <a:spcBef>
                  <a:spcPts val="954"/>
                </a:spcBef>
                <a:tabLst/>
              </a:pPr>
              <a:r>
                <a:rPr sz="13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Mirror-finished stainless</a:t>
              </a:r>
              <a:endParaRPr sz="1300" dirty="0">
                <a:latin typeface="Arial"/>
                <a:ea typeface="Arial"/>
                <a:cs typeface="Arial"/>
              </a:endParaRPr>
            </a:p>
            <a:p>
              <a:pPr marL="177164" algn="l" rtl="0" eaLnBrk="0">
                <a:lnSpc>
                  <a:spcPts val="1696"/>
                </a:lnSpc>
                <a:tabLst/>
              </a:pPr>
              <a:r>
                <a:rPr sz="1300" b="1" kern="0" spc="-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steel</a:t>
              </a:r>
              <a:r>
                <a:rPr sz="1300" b="1" kern="0" spc="10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300" b="1" kern="0" spc="-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inner liner</a:t>
              </a:r>
              <a:endParaRPr sz="1300" dirty="0">
                <a:latin typeface="Arial"/>
                <a:ea typeface="Arial"/>
                <a:cs typeface="Arial"/>
              </a:endParaRPr>
            </a:p>
            <a:p>
              <a:pPr marL="253365" algn="l" rtl="0" eaLnBrk="0">
                <a:lnSpc>
                  <a:spcPct val="79000"/>
                </a:lnSpc>
                <a:spcBef>
                  <a:spcPts val="411"/>
                </a:spcBef>
                <a:tabLst/>
              </a:pPr>
              <a:r>
                <a:rPr sz="1100" b="1" kern="0" spc="-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Strong an</a:t>
              </a:r>
              <a:r>
                <a:rPr sz="1100" b="1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ti-corrosion,more</a:t>
              </a:r>
              <a:endParaRPr sz="1100" dirty="0">
                <a:latin typeface="Arial"/>
                <a:ea typeface="Arial"/>
                <a:cs typeface="Arial"/>
              </a:endParaRPr>
            </a:p>
            <a:p>
              <a:pPr marL="253365" algn="l" rtl="0" eaLnBrk="0">
                <a:lnSpc>
                  <a:spcPct val="98000"/>
                </a:lnSpc>
                <a:spcBef>
                  <a:spcPts val="3"/>
                </a:spcBef>
                <a:tabLst/>
              </a:pPr>
              <a:r>
                <a:rPr sz="1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aesthetically pleas</a:t>
              </a:r>
              <a:r>
                <a:rPr sz="10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ing</a:t>
              </a:r>
              <a:endParaRPr sz="1000" dirty="0"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 rot="21600000">
            <a:off x="266715" y="4381486"/>
            <a:ext cx="4572000" cy="2095488"/>
            <a:chOff x="0" y="0"/>
            <a:chExt cx="4572000" cy="2095488"/>
          </a:xfrm>
        </p:grpSpPr>
        <p:pic>
          <p:nvPicPr>
            <p:cNvPr id="44" name="picture 4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4572000" cy="2095488"/>
            </a:xfrm>
            <a:prstGeom prst="rect">
              <a:avLst/>
            </a:prstGeom>
          </p:spPr>
        </p:pic>
        <p:sp>
          <p:nvSpPr>
            <p:cNvPr id="46" name="textbox 46"/>
            <p:cNvSpPr/>
            <p:nvPr/>
          </p:nvSpPr>
          <p:spPr>
            <a:xfrm>
              <a:off x="-12700" y="-12700"/>
              <a:ext cx="4597400" cy="21240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39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2539364" algn="l" rtl="0" eaLnBrk="0">
                <a:lnSpc>
                  <a:spcPts val="1908"/>
                </a:lnSpc>
                <a:spcBef>
                  <a:spcPts val="6"/>
                </a:spcBef>
                <a:tabLst/>
              </a:pPr>
              <a:r>
                <a:rPr sz="1400" kern="0" spc="-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05/</a:t>
              </a:r>
              <a:endParaRPr sz="1400" dirty="0">
                <a:latin typeface="Arial"/>
                <a:ea typeface="Arial"/>
                <a:cs typeface="Arial"/>
              </a:endParaRPr>
            </a:p>
            <a:p>
              <a:pPr marL="2539364" algn="l" rtl="0" eaLnBrk="0">
                <a:lnSpc>
                  <a:spcPct val="93000"/>
                </a:lnSpc>
                <a:spcBef>
                  <a:spcPts val="1524"/>
                </a:spcBef>
                <a:tabLst/>
              </a:pPr>
              <a:r>
                <a:rPr sz="12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Top exhaust vent</a:t>
              </a:r>
              <a:endParaRPr sz="12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81000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2539364" algn="l" rtl="0" eaLnBrk="0">
                <a:lnSpc>
                  <a:spcPct val="86000"/>
                </a:lnSpc>
                <a:tabLst/>
              </a:pPr>
              <a:r>
                <a:rPr sz="7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Freely cont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rol heat</a:t>
              </a:r>
              <a:r>
                <a:rPr sz="700" b="1" kern="0" spc="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dissipation</a:t>
              </a:r>
              <a:endParaRPr sz="7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48" name="textbox 48"/>
          <p:cNvSpPr/>
          <p:nvPr/>
        </p:nvSpPr>
        <p:spPr>
          <a:xfrm>
            <a:off x="2520950" y="127012"/>
            <a:ext cx="2305050" cy="2032000"/>
          </a:xfrm>
          <a:prstGeom prst="rect">
            <a:avLst/>
          </a:prstGeom>
          <a:solidFill>
            <a:srgbClr val="316EA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72415" algn="l" rtl="0" eaLnBrk="0">
              <a:lnSpc>
                <a:spcPct val="81000"/>
              </a:lnSpc>
              <a:spcBef>
                <a:spcPts val="1"/>
              </a:spcBef>
              <a:tabLst/>
            </a:pPr>
            <a:r>
              <a:rPr sz="14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03/</a:t>
            </a:r>
            <a:endParaRPr sz="1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72415" algn="l" rtl="0" eaLnBrk="0">
              <a:lnSpc>
                <a:spcPct val="81000"/>
              </a:lnSpc>
              <a:spcBef>
                <a:spcPts val="428"/>
              </a:spcBef>
              <a:tabLst/>
            </a:pPr>
            <a:r>
              <a:rPr sz="1400" b="1" kern="0" spc="-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Reinforced</a:t>
            </a:r>
            <a:r>
              <a:rPr sz="1400" b="1" kern="0" spc="1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-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hinge</a:t>
            </a:r>
            <a:endParaRPr sz="1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78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72415" algn="l" rtl="0" eaLnBrk="0">
              <a:lnSpc>
                <a:spcPct val="85000"/>
              </a:lnSpc>
              <a:spcBef>
                <a:spcPts val="1"/>
              </a:spcBef>
              <a:tabLst/>
            </a:pP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7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secure</a:t>
            </a:r>
            <a:r>
              <a:rPr sz="7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reliable to</a:t>
            </a:r>
            <a:r>
              <a:rPr sz="7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pic>
        <p:nvPicPr>
          <p:cNvPr id="50" name="picture 5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54000" y="114300"/>
            <a:ext cx="2222515" cy="207012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0"/>
            <a:ext cx="4762500" cy="6616700"/>
          </a:xfrm>
          <a:prstGeom prst="rect">
            <a:avLst/>
          </a:prstGeom>
        </p:spPr>
      </p:pic>
      <p:sp>
        <p:nvSpPr>
          <p:cNvPr id="54" name="textbox 54"/>
          <p:cNvSpPr/>
          <p:nvPr/>
        </p:nvSpPr>
        <p:spPr>
          <a:xfrm>
            <a:off x="508000" y="4455866"/>
            <a:ext cx="4090034" cy="16560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50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9000"/>
              </a:lnSpc>
              <a:tabLst/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理</a:t>
            </a:r>
            <a:endParaRPr sz="9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84000"/>
              </a:lnSpc>
              <a:spcBef>
                <a:spcPts val="1371"/>
              </a:spcBef>
              <a:tabLst/>
            </a:pPr>
            <a:r>
              <a:rPr sz="15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08/</a:t>
            </a:r>
            <a:endParaRPr sz="1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3000"/>
              </a:lnSpc>
              <a:spcBef>
                <a:spcPts val="1405"/>
              </a:spcBef>
              <a:tabLst/>
            </a:pPr>
            <a:r>
              <a:rPr sz="12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Magnetic box</a:t>
            </a:r>
            <a:r>
              <a:rPr sz="1200" b="1" kern="0" spc="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door</a:t>
            </a:r>
            <a:endParaRPr sz="1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73"/>
              </a:lnSpc>
              <a:spcBef>
                <a:spcPts val="219"/>
              </a:spcBef>
              <a:tabLst/>
            </a:pPr>
            <a:r>
              <a:rPr sz="7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Magnetic</a:t>
            </a:r>
            <a:r>
              <a:rPr sz="700" b="1" kern="0" spc="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absorption</a:t>
            </a:r>
            <a:r>
              <a:rPr sz="700" b="1" kern="0" spc="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func</a:t>
            </a:r>
            <a:r>
              <a:rPr sz="7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tion,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2000"/>
              </a:lnSpc>
              <a:spcBef>
                <a:spcPts val="2"/>
              </a:spcBef>
              <a:tabLst/>
            </a:pPr>
            <a:r>
              <a:rPr sz="7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integrated   handle-free</a:t>
            </a:r>
            <a:r>
              <a:rPr sz="700" b="1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design</a:t>
            </a:r>
            <a:r>
              <a:rPr sz="7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50"/>
              </a:lnSpc>
              <a:tabLst/>
            </a:pPr>
            <a:r>
              <a:rPr sz="7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beautiful   and   </a:t>
            </a:r>
            <a:r>
              <a:rPr sz="7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comfortable</a:t>
            </a:r>
            <a:r>
              <a:rPr sz="7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spcBef>
                <a:spcPts val="340"/>
              </a:spcBef>
              <a:tabLst/>
            </a:pP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Convenien</a:t>
            </a:r>
            <a:r>
              <a:rPr sz="7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 opening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spcBef>
                <a:spcPts val="78"/>
              </a:spcBef>
              <a:tabLst/>
            </a:pP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closing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56" name="textbox 56"/>
          <p:cNvSpPr/>
          <p:nvPr/>
        </p:nvSpPr>
        <p:spPr>
          <a:xfrm>
            <a:off x="292100" y="38112"/>
            <a:ext cx="2266950" cy="2038350"/>
          </a:xfrm>
          <a:prstGeom prst="rect">
            <a:avLst/>
          </a:prstGeom>
          <a:solidFill>
            <a:srgbClr val="316EA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28600" algn="l" rtl="0" eaLnBrk="0">
              <a:lnSpc>
                <a:spcPct val="84000"/>
              </a:lnSpc>
              <a:spcBef>
                <a:spcPts val="6"/>
              </a:spcBef>
              <a:tabLst/>
            </a:pPr>
            <a:r>
              <a:rPr sz="15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06/</a:t>
            </a:r>
            <a:endParaRPr sz="1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28600" algn="l" rtl="0" eaLnBrk="0">
              <a:lnSpc>
                <a:spcPct val="92000"/>
              </a:lnSpc>
              <a:spcBef>
                <a:spcPts val="363"/>
              </a:spcBef>
              <a:tabLst/>
            </a:pPr>
            <a:r>
              <a:rPr sz="12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 switc</a:t>
            </a:r>
            <a:r>
              <a:rPr sz="12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</a:t>
            </a:r>
            <a:endParaRPr sz="1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81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09550" indent="5714" algn="l" rtl="0" eaLnBrk="0">
              <a:lnSpc>
                <a:spcPct val="86000"/>
              </a:lnSpc>
              <a:tabLst/>
            </a:pP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ndependent</a:t>
            </a:r>
            <a:r>
              <a:rPr sz="700" b="1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700" b="1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700" b="1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switch</a:t>
            </a:r>
            <a:r>
              <a:rPr sz="700" b="1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easy              </a:t>
            </a:r>
            <a:r>
              <a:rPr sz="7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-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to operate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58" name="textbox 58"/>
          <p:cNvSpPr/>
          <p:nvPr/>
        </p:nvSpPr>
        <p:spPr>
          <a:xfrm>
            <a:off x="2571765" y="2203427"/>
            <a:ext cx="2266950" cy="2032635"/>
          </a:xfrm>
          <a:prstGeom prst="rect">
            <a:avLst/>
          </a:prstGeom>
          <a:solidFill>
            <a:srgbClr val="316FA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34315" algn="l" rtl="0" eaLnBrk="0">
              <a:lnSpc>
                <a:spcPts val="1908"/>
              </a:lnSpc>
              <a:spcBef>
                <a:spcPts val="5"/>
              </a:spcBef>
              <a:tabLst/>
            </a:pPr>
            <a:r>
              <a:rPr sz="1400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07/</a:t>
            </a:r>
            <a:endParaRPr sz="1400" dirty="0">
              <a:latin typeface="Arial"/>
              <a:ea typeface="Arial"/>
              <a:cs typeface="Arial"/>
            </a:endParaRPr>
          </a:p>
          <a:p>
            <a:pPr marL="196214" algn="l" rtl="0" eaLnBrk="0">
              <a:lnSpc>
                <a:spcPct val="98000"/>
              </a:lnSpc>
              <a:spcBef>
                <a:spcPts val="238"/>
              </a:spcBef>
              <a:tabLst/>
            </a:pPr>
            <a:r>
              <a:rPr sz="14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Smart Temperature</a:t>
            </a:r>
            <a:r>
              <a:rPr sz="14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14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 Instrum</a:t>
            </a:r>
            <a:r>
              <a:rPr sz="14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ent</a:t>
            </a:r>
            <a:endParaRPr sz="1400" dirty="0">
              <a:latin typeface="Arial"/>
              <a:ea typeface="Arial"/>
              <a:cs typeface="Arial"/>
            </a:endParaRPr>
          </a:p>
          <a:p>
            <a:pPr marL="234315" algn="l" rtl="0" eaLnBrk="0">
              <a:lnSpc>
                <a:spcPct val="82000"/>
              </a:lnSpc>
              <a:spcBef>
                <a:spcPts val="692"/>
              </a:spcBef>
              <a:tabLst/>
            </a:pPr>
            <a:r>
              <a:rPr sz="7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Microcomputer PID</a:t>
            </a:r>
            <a:r>
              <a:rPr sz="7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temperature</a:t>
            </a:r>
            <a:endParaRPr sz="700" dirty="0">
              <a:latin typeface="Arial"/>
              <a:ea typeface="Arial"/>
              <a:cs typeface="Arial"/>
            </a:endParaRPr>
          </a:p>
          <a:p>
            <a:pPr marL="234315" algn="l" rtl="0" eaLnBrk="0">
              <a:lnSpc>
                <a:spcPts val="900"/>
              </a:lnSpc>
              <a:tabLst/>
            </a:pPr>
            <a:r>
              <a:rPr sz="7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 technology</a:t>
            </a:r>
            <a:r>
              <a:rPr sz="700" b="1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7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ED digital</a:t>
            </a:r>
            <a:endParaRPr sz="700" dirty="0">
              <a:latin typeface="Arial"/>
              <a:ea typeface="Arial"/>
              <a:cs typeface="Arial"/>
            </a:endParaRPr>
          </a:p>
          <a:p>
            <a:pPr marL="234315" algn="l" rtl="0" eaLnBrk="0">
              <a:lnSpc>
                <a:spcPct val="86000"/>
              </a:lnSpc>
              <a:spcBef>
                <a:spcPts val="198"/>
              </a:spcBef>
              <a:tabLst/>
            </a:pPr>
            <a:r>
              <a:rPr sz="7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836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34315" algn="l" rtl="0" eaLnBrk="0">
              <a:lnSpc>
                <a:spcPct val="85000"/>
              </a:lnSpc>
              <a:tabLst/>
            </a:pPr>
            <a:r>
              <a:rPr sz="1000" b="1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[</a:t>
            </a:r>
            <a:r>
              <a:rPr sz="10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</a:t>
            </a:r>
            <a:r>
              <a:rPr sz="1000" b="1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0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SN</a:t>
            </a:r>
            <a:r>
              <a:rPr sz="1000" b="1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0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DH</a:t>
            </a:r>
            <a:r>
              <a:rPr sz="1000" b="1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-25A]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grpSp>
        <p:nvGrpSpPr>
          <p:cNvPr id="8" name="group 8"/>
          <p:cNvGrpSpPr/>
          <p:nvPr/>
        </p:nvGrpSpPr>
        <p:grpSpPr>
          <a:xfrm rot="21600000">
            <a:off x="615950" y="2451090"/>
            <a:ext cx="1651015" cy="1625590"/>
            <a:chOff x="0" y="0"/>
            <a:chExt cx="1651015" cy="1625590"/>
          </a:xfrm>
        </p:grpSpPr>
        <p:pic>
          <p:nvPicPr>
            <p:cNvPr id="60" name="picture 6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651015" cy="1625590"/>
            </a:xfrm>
            <a:prstGeom prst="rect">
              <a:avLst/>
            </a:prstGeom>
          </p:spPr>
        </p:pic>
        <p:sp>
          <p:nvSpPr>
            <p:cNvPr id="62" name="textbox 62"/>
            <p:cNvSpPr/>
            <p:nvPr/>
          </p:nvSpPr>
          <p:spPr>
            <a:xfrm>
              <a:off x="-12700" y="-12700"/>
              <a:ext cx="1677035" cy="169291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0000"/>
                </a:lnSpc>
                <a:tabLst/>
              </a:pPr>
              <a:endParaRPr sz="800" dirty="0">
                <a:latin typeface="Arial"/>
                <a:ea typeface="Arial"/>
                <a:cs typeface="Arial"/>
              </a:endParaRPr>
            </a:p>
            <a:p>
              <a:pPr marL="1104264" algn="l" rtl="0" eaLnBrk="0">
                <a:lnSpc>
                  <a:spcPts val="1007"/>
                </a:lnSpc>
                <a:spcBef>
                  <a:spcPts val="7"/>
                </a:spcBef>
                <a:tabLst/>
              </a:pPr>
              <a:r>
                <a:rPr sz="700" kern="0" spc="-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XMTD-7000</a:t>
              </a:r>
              <a:endParaRPr sz="700" dirty="0">
                <a:latin typeface="Arial"/>
                <a:ea typeface="Arial"/>
                <a:cs typeface="Arial"/>
              </a:endParaRPr>
            </a:p>
            <a:p>
              <a:pPr marL="279400" algn="l" rtl="0" eaLnBrk="0">
                <a:lnSpc>
                  <a:spcPct val="83000"/>
                </a:lnSpc>
                <a:spcBef>
                  <a:spcPts val="1"/>
                </a:spcBef>
                <a:tabLst/>
              </a:pPr>
              <a:r>
                <a:rPr sz="700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PV</a:t>
              </a:r>
              <a:endParaRPr sz="7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9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9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9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9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7000"/>
                </a:lnSpc>
                <a:tabLst/>
              </a:pPr>
              <a:endParaRPr sz="300" dirty="0">
                <a:latin typeface="Arial"/>
                <a:ea typeface="Arial"/>
                <a:cs typeface="Arial"/>
              </a:endParaRPr>
            </a:p>
            <a:p>
              <a:pPr marL="311150" algn="l" rtl="0" eaLnBrk="0">
                <a:lnSpc>
                  <a:spcPts val="1748"/>
                </a:lnSpc>
                <a:spcBef>
                  <a:spcPts val="2"/>
                </a:spcBef>
                <a:tabLst/>
              </a:pPr>
              <a:r>
                <a:rPr sz="1100" kern="0" spc="0" baseline="9316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SET</a:t>
              </a:r>
              <a:r>
                <a:rPr sz="700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      </a:t>
              </a:r>
              <a:r>
                <a:rPr sz="700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  </a:t>
              </a:r>
              <a:r>
                <a:rPr sz="1400" kern="0" spc="0" dirty="0">
                  <a:solidFill>
                    <a:srgbClr val="6080C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△</a:t>
              </a:r>
              <a:endParaRPr sz="1400" dirty="0">
                <a:latin typeface="SimHei"/>
                <a:ea typeface="SimHei"/>
                <a:cs typeface="SimHei"/>
              </a:endParaRPr>
            </a:p>
          </p:txBody>
        </p:sp>
      </p:grpSp>
      <p:pic>
        <p:nvPicPr>
          <p:cNvPr id="64" name="picture 6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232134" y="628653"/>
            <a:ext cx="1060465" cy="1250953"/>
          </a:xfrm>
          <a:prstGeom prst="rect">
            <a:avLst/>
          </a:prstGeom>
        </p:spPr>
      </p:pic>
      <p:sp>
        <p:nvSpPr>
          <p:cNvPr id="66" name="textbox 66"/>
          <p:cNvSpPr/>
          <p:nvPr/>
        </p:nvSpPr>
        <p:spPr>
          <a:xfrm>
            <a:off x="4292615" y="768200"/>
            <a:ext cx="397509" cy="11201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34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1400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endParaRPr sz="1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8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37465" algn="l" rtl="0" eaLnBrk="0">
              <a:lnSpc>
                <a:spcPct val="82000"/>
              </a:lnSpc>
              <a:tabLst/>
            </a:pPr>
            <a:r>
              <a:rPr sz="14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OFF</a:t>
            </a:r>
            <a:endParaRPr sz="1400" dirty="0">
              <a:latin typeface="Arial"/>
              <a:ea typeface="Arial"/>
              <a:cs typeface="Arial"/>
            </a:endParaRPr>
          </a:p>
        </p:txBody>
      </p:sp>
      <p:pic>
        <p:nvPicPr>
          <p:cNvPr id="68" name="picture 6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492500" y="126974"/>
            <a:ext cx="330184" cy="35564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190625"/>
            <a:ext cx="5080000" cy="4235450"/>
          </a:xfrm>
          <a:prstGeom prst="rect">
            <a:avLst/>
          </a:prstGeom>
        </p:spPr>
      </p:pic>
      <p:sp>
        <p:nvSpPr>
          <p:cNvPr id="72" name="textbox 72"/>
          <p:cNvSpPr/>
          <p:nvPr/>
        </p:nvSpPr>
        <p:spPr>
          <a:xfrm>
            <a:off x="117475" y="1318230"/>
            <a:ext cx="4813300" cy="15684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91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55575" algn="l" rtl="0" eaLnBrk="0">
              <a:lnSpc>
                <a:spcPct val="91000"/>
              </a:lnSpc>
              <a:tabLst/>
            </a:pPr>
            <a:r>
              <a:rPr sz="14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Electric thermostatic</a:t>
            </a:r>
            <a:r>
              <a:rPr sz="14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</a:t>
            </a:r>
            <a:r>
              <a:rPr sz="14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400" b="1" kern="0" spc="-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【</a:t>
            </a:r>
            <a:r>
              <a:rPr sz="14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Fully upgraded</a:t>
            </a:r>
            <a:r>
              <a:rPr sz="1400" b="1" kern="0" spc="-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】</a:t>
            </a:r>
            <a:endParaRPr sz="14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spcBef>
                <a:spcPts val="418"/>
              </a:spcBef>
              <a:tabLst>
                <a:tab pos="182245" algn="l"/>
              </a:tabLst>
            </a:pPr>
            <a:r>
              <a:rPr sz="900" kern="0" spc="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	</a:t>
            </a:r>
            <a:r>
              <a:rPr sz="1400" b="1" kern="0" spc="0" baseline="37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Product</a:t>
            </a:r>
            <a:r>
              <a:rPr sz="900" kern="0" spc="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b="1" kern="0" spc="0" baseline="37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Model</a:t>
            </a:r>
            <a:r>
              <a:rPr sz="900" kern="0" spc="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</a:t>
            </a:r>
            <a:r>
              <a:rPr sz="2100" b="1" kern="0" spc="20" baseline="-49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303-0</a:t>
            </a:r>
            <a:r>
              <a:rPr sz="2100" b="1" kern="0" spc="0" baseline="-49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</a:t>
            </a:r>
            <a:r>
              <a:rPr sz="1400" b="1" kern="0" spc="0" baseline="37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Volume</a:t>
            </a:r>
            <a:r>
              <a:rPr sz="900" kern="0" spc="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</a:t>
            </a:r>
            <a:r>
              <a:rPr sz="2100" b="1" kern="0" spc="20" baseline="-49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16L</a:t>
            </a:r>
            <a:r>
              <a:rPr sz="13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</a:t>
            </a:r>
            <a:endParaRPr sz="13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8000"/>
              </a:lnSpc>
              <a:spcBef>
                <a:spcPts val="2"/>
              </a:spcBef>
              <a:tabLst>
                <a:tab pos="150495" algn="l"/>
                <a:tab pos="1130300" algn="l"/>
              </a:tabLst>
            </a:pPr>
            <a:r>
              <a:rPr sz="900" kern="0" spc="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	</a:t>
            </a:r>
            <a:r>
              <a:rPr sz="1400" b="1" kern="0" spc="0" baseline="-37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Liner</a:t>
            </a:r>
            <a:r>
              <a:rPr sz="900" kern="0" spc="4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b="1" kern="0" spc="0" baseline="-37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material</a:t>
            </a:r>
            <a:r>
              <a:rPr sz="900" kern="0" spc="6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</a:t>
            </a:r>
            <a:r>
              <a:rPr sz="1400" b="1" kern="0" spc="0" baseline="26044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anized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b="1" kern="0" spc="0" baseline="26044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inner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</a:t>
            </a:r>
            <a:r>
              <a:rPr sz="1400" b="1" kern="0" spc="0" baseline="-37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Power</a:t>
            </a:r>
            <a:r>
              <a:rPr sz="900" kern="0" spc="4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</a:t>
            </a:r>
            <a:r>
              <a:rPr sz="900" kern="0" spc="3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</a:t>
            </a:r>
            <a:r>
              <a:rPr sz="2100" b="1" kern="0" spc="30" baseline="-14882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300w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 </a:t>
            </a:r>
            <a:r>
              <a:rPr sz="900" kern="0" spc="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	</a:t>
            </a:r>
            <a:r>
              <a:rPr sz="900" kern="0" spc="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	</a:t>
            </a:r>
            <a:r>
              <a:rPr sz="900" kern="0" spc="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              </a:t>
            </a:r>
            <a:r>
              <a:rPr sz="900" b="1" kern="0" spc="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Temperature</a:t>
            </a:r>
            <a:r>
              <a:rPr sz="900" kern="0" spc="1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</a:t>
            </a:r>
            <a:r>
              <a:rPr sz="1200" b="1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Room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b="1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temper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ature</a:t>
            </a:r>
            <a:endParaRPr sz="1200" dirty="0">
              <a:latin typeface="SimSun"/>
              <a:ea typeface="SimSun"/>
              <a:cs typeface="SimSun"/>
            </a:endParaRPr>
          </a:p>
        </p:txBody>
      </p:sp>
      <p:sp>
        <p:nvSpPr>
          <p:cNvPr id="74" name="path 74"/>
          <p:cNvSpPr/>
          <p:nvPr/>
        </p:nvSpPr>
        <p:spPr>
          <a:xfrm>
            <a:off x="3625478" y="2568586"/>
            <a:ext cx="6350" cy="304783"/>
          </a:xfrm>
          <a:custGeom>
            <a:avLst/>
            <a:gdLst/>
            <a:ahLst/>
            <a:cxnLst/>
            <a:rect l="0" t="0" r="0" b="0"/>
            <a:pathLst>
              <a:path w="10" h="479">
                <a:moveTo>
                  <a:pt x="5" y="0"/>
                </a:moveTo>
                <a:lnTo>
                  <a:pt x="5" y="479"/>
                </a:lnTo>
                <a:moveTo>
                  <a:pt x="5" y="0"/>
                </a:moveTo>
                <a:lnTo>
                  <a:pt x="5" y="479"/>
                </a:lnTo>
              </a:path>
            </a:pathLst>
          </a:custGeom>
          <a:noFill/>
          <a:ln w="6350" cap="flat">
            <a:solidFill>
              <a:srgbClr val="000000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6" name="path 76"/>
          <p:cNvSpPr/>
          <p:nvPr/>
        </p:nvSpPr>
        <p:spPr>
          <a:xfrm>
            <a:off x="2524125" y="2568586"/>
            <a:ext cx="6350" cy="304783"/>
          </a:xfrm>
          <a:custGeom>
            <a:avLst/>
            <a:gdLst/>
            <a:ahLst/>
            <a:cxnLst/>
            <a:rect l="0" t="0" r="0" b="0"/>
            <a:pathLst>
              <a:path w="10" h="479">
                <a:moveTo>
                  <a:pt x="5" y="0"/>
                </a:moveTo>
                <a:lnTo>
                  <a:pt x="5" y="479"/>
                </a:lnTo>
                <a:moveTo>
                  <a:pt x="5" y="0"/>
                </a:moveTo>
                <a:lnTo>
                  <a:pt x="5" y="479"/>
                </a:lnTo>
              </a:path>
            </a:pathLst>
          </a:custGeom>
          <a:noFill/>
          <a:ln w="6350" cap="flat">
            <a:solidFill>
              <a:srgbClr val="000000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8" name="path 78"/>
          <p:cNvSpPr/>
          <p:nvPr/>
        </p:nvSpPr>
        <p:spPr>
          <a:xfrm>
            <a:off x="1247775" y="2568586"/>
            <a:ext cx="6350" cy="304783"/>
          </a:xfrm>
          <a:custGeom>
            <a:avLst/>
            <a:gdLst/>
            <a:ahLst/>
            <a:cxnLst/>
            <a:rect l="0" t="0" r="0" b="0"/>
            <a:pathLst>
              <a:path w="10" h="479">
                <a:moveTo>
                  <a:pt x="5" y="0"/>
                </a:moveTo>
                <a:lnTo>
                  <a:pt x="5" y="479"/>
                </a:lnTo>
                <a:moveTo>
                  <a:pt x="5" y="0"/>
                </a:moveTo>
                <a:lnTo>
                  <a:pt x="5" y="479"/>
                </a:lnTo>
              </a:path>
            </a:pathLst>
          </a:custGeom>
          <a:noFill/>
          <a:ln w="6350" cap="flat">
            <a:solidFill>
              <a:srgbClr val="000000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0" name="path 80"/>
          <p:cNvSpPr/>
          <p:nvPr/>
        </p:nvSpPr>
        <p:spPr>
          <a:xfrm>
            <a:off x="3590704" y="2263761"/>
            <a:ext cx="6350" cy="304825"/>
          </a:xfrm>
          <a:custGeom>
            <a:avLst/>
            <a:gdLst/>
            <a:ahLst/>
            <a:cxnLst/>
            <a:rect l="0" t="0" r="0" b="0"/>
            <a:pathLst>
              <a:path w="10" h="480">
                <a:moveTo>
                  <a:pt x="5" y="0"/>
                </a:moveTo>
                <a:lnTo>
                  <a:pt x="5" y="480"/>
                </a:lnTo>
                <a:moveTo>
                  <a:pt x="5" y="0"/>
                </a:moveTo>
                <a:lnTo>
                  <a:pt x="5" y="480"/>
                </a:lnTo>
              </a:path>
            </a:pathLst>
          </a:custGeom>
          <a:noFill/>
          <a:ln w="6350" cap="flat">
            <a:solidFill>
              <a:srgbClr val="000000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2" name="path 82"/>
          <p:cNvSpPr/>
          <p:nvPr/>
        </p:nvSpPr>
        <p:spPr>
          <a:xfrm>
            <a:off x="2464697" y="2263761"/>
            <a:ext cx="6350" cy="304825"/>
          </a:xfrm>
          <a:custGeom>
            <a:avLst/>
            <a:gdLst/>
            <a:ahLst/>
            <a:cxnLst/>
            <a:rect l="0" t="0" r="0" b="0"/>
            <a:pathLst>
              <a:path w="10" h="480">
                <a:moveTo>
                  <a:pt x="5" y="0"/>
                </a:moveTo>
                <a:lnTo>
                  <a:pt x="5" y="480"/>
                </a:lnTo>
                <a:moveTo>
                  <a:pt x="5" y="0"/>
                </a:moveTo>
                <a:lnTo>
                  <a:pt x="5" y="480"/>
                </a:lnTo>
              </a:path>
            </a:pathLst>
          </a:custGeom>
          <a:noFill/>
          <a:ln w="6350" cap="flat">
            <a:solidFill>
              <a:srgbClr val="000000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4" name="textbox 84"/>
          <p:cNvSpPr/>
          <p:nvPr/>
        </p:nvSpPr>
        <p:spPr>
          <a:xfrm>
            <a:off x="1429789" y="2426557"/>
            <a:ext cx="82550" cy="1752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79"/>
              </a:lnSpc>
              <a:tabLst/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k</a:t>
            </a:r>
            <a:endParaRPr sz="900" dirty="0">
              <a:latin typeface="SimSun"/>
              <a:ea typeface="SimSun"/>
              <a:cs typeface="SimSun"/>
            </a:endParaRPr>
          </a:p>
        </p:txBody>
      </p:sp>
      <p:sp>
        <p:nvSpPr>
          <p:cNvPr id="86" name="textbox 86"/>
          <p:cNvSpPr/>
          <p:nvPr/>
        </p:nvSpPr>
        <p:spPr>
          <a:xfrm>
            <a:off x="1414659" y="2298131"/>
            <a:ext cx="81914" cy="1752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75"/>
              </a:lnSpc>
              <a:tabLst/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v</a:t>
            </a:r>
            <a:endParaRPr sz="900" dirty="0">
              <a:latin typeface="SimSun"/>
              <a:ea typeface="SimSun"/>
              <a:cs typeface="SimSun"/>
            </a:endParaRPr>
          </a:p>
        </p:txBody>
      </p:sp>
      <p:pic>
        <p:nvPicPr>
          <p:cNvPr id="88" name="picture 8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354334" y="2310831"/>
            <a:ext cx="60928" cy="230134"/>
          </a:xfrm>
          <a:prstGeom prst="rect">
            <a:avLst/>
          </a:prstGeom>
        </p:spPr>
      </p:pic>
      <p:sp>
        <p:nvSpPr>
          <p:cNvPr id="90" name="textbox 90"/>
          <p:cNvSpPr/>
          <p:nvPr/>
        </p:nvSpPr>
        <p:spPr>
          <a:xfrm>
            <a:off x="1252675" y="2426557"/>
            <a:ext cx="139064" cy="1752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8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9000"/>
              </a:lnSpc>
              <a:tabLst/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ta</a:t>
            </a:r>
            <a:endParaRPr sz="900" dirty="0">
              <a:latin typeface="SimSun"/>
              <a:ea typeface="SimSun"/>
              <a:cs typeface="SimSun"/>
            </a:endParaRPr>
          </a:p>
        </p:txBody>
      </p:sp>
      <p:sp>
        <p:nvSpPr>
          <p:cNvPr id="92" name="textbox 92"/>
          <p:cNvSpPr/>
          <p:nvPr/>
        </p:nvSpPr>
        <p:spPr>
          <a:xfrm>
            <a:off x="1237545" y="2298131"/>
            <a:ext cx="142875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15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9000"/>
              </a:lnSpc>
              <a:tabLst/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Ga</a:t>
            </a:r>
            <a:endParaRPr sz="900" dirty="0">
              <a:latin typeface="SimSun"/>
              <a:ea typeface="SimSun"/>
              <a:cs typeface="SimSun"/>
            </a:endParaRPr>
          </a:p>
        </p:txBody>
      </p:sp>
      <p:sp>
        <p:nvSpPr>
          <p:cNvPr id="94" name="path 94"/>
          <p:cNvSpPr/>
          <p:nvPr/>
        </p:nvSpPr>
        <p:spPr>
          <a:xfrm>
            <a:off x="1219944" y="2263761"/>
            <a:ext cx="6350" cy="304825"/>
          </a:xfrm>
          <a:custGeom>
            <a:avLst/>
            <a:gdLst/>
            <a:ahLst/>
            <a:cxnLst/>
            <a:rect l="0" t="0" r="0" b="0"/>
            <a:pathLst>
              <a:path w="10" h="480">
                <a:moveTo>
                  <a:pt x="5" y="0"/>
                </a:moveTo>
                <a:lnTo>
                  <a:pt x="5" y="480"/>
                </a:lnTo>
                <a:moveTo>
                  <a:pt x="5" y="0"/>
                </a:moveTo>
                <a:lnTo>
                  <a:pt x="5" y="480"/>
                </a:lnTo>
              </a:path>
            </a:pathLst>
          </a:custGeom>
          <a:noFill/>
          <a:ln w="6350" cap="flat">
            <a:solidFill>
              <a:srgbClr val="000000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96" name="path 96"/>
          <p:cNvSpPr/>
          <p:nvPr/>
        </p:nvSpPr>
        <p:spPr>
          <a:xfrm>
            <a:off x="3604466" y="1952625"/>
            <a:ext cx="6350" cy="311136"/>
          </a:xfrm>
          <a:custGeom>
            <a:avLst/>
            <a:gdLst/>
            <a:ahLst/>
            <a:cxnLst/>
            <a:rect l="0" t="0" r="0" b="0"/>
            <a:pathLst>
              <a:path w="10" h="489">
                <a:moveTo>
                  <a:pt x="5" y="0"/>
                </a:moveTo>
                <a:lnTo>
                  <a:pt x="5" y="489"/>
                </a:lnTo>
                <a:moveTo>
                  <a:pt x="5" y="0"/>
                </a:moveTo>
                <a:lnTo>
                  <a:pt x="5" y="489"/>
                </a:lnTo>
              </a:path>
            </a:pathLst>
          </a:custGeom>
          <a:noFill/>
          <a:ln w="6350" cap="flat">
            <a:solidFill>
              <a:srgbClr val="000000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98" name="path 98"/>
          <p:cNvSpPr/>
          <p:nvPr/>
        </p:nvSpPr>
        <p:spPr>
          <a:xfrm>
            <a:off x="2495877" y="1952625"/>
            <a:ext cx="6350" cy="311136"/>
          </a:xfrm>
          <a:custGeom>
            <a:avLst/>
            <a:gdLst/>
            <a:ahLst/>
            <a:cxnLst/>
            <a:rect l="0" t="0" r="0" b="0"/>
            <a:pathLst>
              <a:path w="10" h="489">
                <a:moveTo>
                  <a:pt x="5" y="0"/>
                </a:moveTo>
                <a:lnTo>
                  <a:pt x="5" y="489"/>
                </a:lnTo>
                <a:moveTo>
                  <a:pt x="5" y="0"/>
                </a:moveTo>
                <a:lnTo>
                  <a:pt x="5" y="489"/>
                </a:lnTo>
              </a:path>
            </a:pathLst>
          </a:custGeom>
          <a:noFill/>
          <a:ln w="6350" cap="flat">
            <a:solidFill>
              <a:srgbClr val="000000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0" name="path 100"/>
          <p:cNvSpPr/>
          <p:nvPr/>
        </p:nvSpPr>
        <p:spPr>
          <a:xfrm>
            <a:off x="1218979" y="1952625"/>
            <a:ext cx="6350" cy="311136"/>
          </a:xfrm>
          <a:custGeom>
            <a:avLst/>
            <a:gdLst/>
            <a:ahLst/>
            <a:cxnLst/>
            <a:rect l="0" t="0" r="0" b="0"/>
            <a:pathLst>
              <a:path w="10" h="489">
                <a:moveTo>
                  <a:pt x="5" y="0"/>
                </a:moveTo>
                <a:lnTo>
                  <a:pt x="5" y="489"/>
                </a:lnTo>
                <a:moveTo>
                  <a:pt x="5" y="0"/>
                </a:moveTo>
                <a:lnTo>
                  <a:pt x="5" y="489"/>
                </a:lnTo>
              </a:path>
            </a:pathLst>
          </a:custGeom>
          <a:noFill/>
          <a:ln w="6350" cap="flat">
            <a:solidFill>
              <a:srgbClr val="000000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02" name="picture 10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35050" y="2974977"/>
            <a:ext cx="3016250" cy="1930391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 rot="21600000">
            <a:off x="279400" y="5000624"/>
            <a:ext cx="4540250" cy="336548"/>
            <a:chOff x="0" y="0"/>
            <a:chExt cx="4540250" cy="336548"/>
          </a:xfrm>
        </p:grpSpPr>
        <p:pic>
          <p:nvPicPr>
            <p:cNvPr id="104" name="picture 10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4540250" cy="336548"/>
            </a:xfrm>
            <a:prstGeom prst="rect">
              <a:avLst/>
            </a:prstGeom>
          </p:spPr>
        </p:pic>
        <p:sp>
          <p:nvSpPr>
            <p:cNvPr id="106" name="textbox 106"/>
            <p:cNvSpPr/>
            <p:nvPr/>
          </p:nvSpPr>
          <p:spPr>
            <a:xfrm>
              <a:off x="76200" y="52759"/>
              <a:ext cx="578484" cy="2489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742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9050" indent="-6350" algn="l" rtl="0" eaLnBrk="0">
                <a:lnSpc>
                  <a:spcPct val="96000"/>
                </a:lnSpc>
                <a:tabLst/>
              </a:pPr>
              <a:r>
                <a:rPr sz="8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Application</a:t>
              </a:r>
              <a:r>
                <a:rPr sz="800" b="1" kern="0" spc="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800" b="1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range:</a:t>
              </a:r>
              <a:endParaRPr sz="8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08" name="textbox 108"/>
          <p:cNvSpPr/>
          <p:nvPr/>
        </p:nvSpPr>
        <p:spPr>
          <a:xfrm>
            <a:off x="223975" y="2660050"/>
            <a:ext cx="1804035" cy="1473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62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9000"/>
              </a:lnSpc>
              <a:tabLst/>
            </a:pPr>
            <a:r>
              <a:rPr sz="900" b="1" kern="0" spc="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Inner</a:t>
            </a:r>
            <a:r>
              <a:rPr sz="900" kern="0" spc="2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b="1" kern="0" spc="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tank</a:t>
            </a:r>
            <a:r>
              <a:rPr sz="900" kern="0" spc="18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b="1" kern="0" spc="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size</a:t>
            </a:r>
            <a:r>
              <a:rPr sz="900" kern="0" spc="13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25×25×25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cm</a:t>
            </a:r>
            <a:endParaRPr sz="900" dirty="0">
              <a:latin typeface="SimSun"/>
              <a:ea typeface="SimSun"/>
              <a:cs typeface="SimSun"/>
            </a:endParaRPr>
          </a:p>
        </p:txBody>
      </p:sp>
      <p:sp>
        <p:nvSpPr>
          <p:cNvPr id="110" name="textbox 110"/>
          <p:cNvSpPr/>
          <p:nvPr/>
        </p:nvSpPr>
        <p:spPr>
          <a:xfrm>
            <a:off x="2706825" y="2745281"/>
            <a:ext cx="1645920" cy="1739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82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7000"/>
              </a:lnSpc>
              <a:tabLst/>
            </a:pPr>
            <a:r>
              <a:rPr sz="1400" b="1" kern="0" spc="0" baseline="18602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range</a:t>
            </a:r>
            <a:r>
              <a:rPr sz="900" kern="0" spc="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+10°-70°</a:t>
            </a:r>
            <a:endParaRPr sz="1000" dirty="0">
              <a:latin typeface="SimSun"/>
              <a:ea typeface="SimSun"/>
              <a:cs typeface="SimSun"/>
            </a:endParaRPr>
          </a:p>
        </p:txBody>
      </p:sp>
      <p:sp>
        <p:nvSpPr>
          <p:cNvPr id="112" name="textbox 112"/>
          <p:cNvSpPr/>
          <p:nvPr/>
        </p:nvSpPr>
        <p:spPr>
          <a:xfrm>
            <a:off x="1498599" y="5068744"/>
            <a:ext cx="589915" cy="2203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809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  <a:tabLst/>
            </a:pPr>
            <a:r>
              <a:rPr sz="7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Sprouting and</a:t>
            </a:r>
            <a:r>
              <a:rPr sz="7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germinati</a:t>
            </a:r>
            <a:r>
              <a:rPr sz="7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114" name="textbox 114"/>
          <p:cNvSpPr/>
          <p:nvPr/>
        </p:nvSpPr>
        <p:spPr>
          <a:xfrm>
            <a:off x="2666999" y="5143197"/>
            <a:ext cx="816610" cy="1282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32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Bacterial culture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116" name="textbox 116"/>
          <p:cNvSpPr/>
          <p:nvPr/>
        </p:nvSpPr>
        <p:spPr>
          <a:xfrm>
            <a:off x="3809999" y="5143197"/>
            <a:ext cx="813435" cy="1282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32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Farm</a:t>
            </a:r>
            <a:r>
              <a:rPr sz="800" b="1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incubation</a:t>
            </a:r>
            <a:endParaRPr sz="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picture 1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193800"/>
            <a:ext cx="5080000" cy="4229100"/>
          </a:xfrm>
          <a:prstGeom prst="rect">
            <a:avLst/>
          </a:prstGeom>
        </p:spPr>
      </p:pic>
      <p:pic>
        <p:nvPicPr>
          <p:cNvPr id="120" name="picture 1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35050" y="2978141"/>
            <a:ext cx="3016250" cy="1917727"/>
          </a:xfrm>
          <a:prstGeom prst="rect">
            <a:avLst/>
          </a:prstGeom>
        </p:spPr>
      </p:pic>
      <p:graphicFrame>
        <p:nvGraphicFramePr>
          <p:cNvPr id="122" name="table 122"/>
          <p:cNvGraphicFramePr>
            <a:graphicFrameLocks noGrp="1"/>
          </p:cNvGraphicFramePr>
          <p:nvPr/>
        </p:nvGraphicFramePr>
        <p:xfrm>
          <a:off x="130175" y="1946280"/>
          <a:ext cx="4787900" cy="941704"/>
        </p:xfrm>
        <a:graphic>
          <a:graphicData uri="http://schemas.openxmlformats.org/drawingml/2006/table">
            <a:tbl>
              <a:tblPr/>
              <a:tblGrid>
                <a:gridCol w="1120775"/>
                <a:gridCol w="1276350"/>
                <a:gridCol w="1130300"/>
                <a:gridCol w="1260475"/>
              </a:tblGrid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9545" algn="l" rtl="0" eaLnBrk="0">
                        <a:lnSpc>
                          <a:spcPts val="117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9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</a:t>
                      </a: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del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640" algn="l" rtl="0" eaLnBrk="0">
                        <a:lnSpc>
                          <a:spcPct val="99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4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303-0B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1770" algn="l" rtl="0" eaLnBrk="0">
                        <a:lnSpc>
                          <a:spcPts val="117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590" algn="l" rtl="0" eaLnBrk="0">
                        <a:lnSpc>
                          <a:spcPct val="7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4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16L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7795" algn="l" rtl="0" eaLnBrk="0">
                        <a:lnSpc>
                          <a:spcPts val="117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Liner</a:t>
                      </a:r>
                      <a:r>
                        <a:rPr sz="9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</a:t>
                      </a: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rial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9369" algn="l" rtl="0" eaLnBrk="0">
                        <a:lnSpc>
                          <a:spcPct val="8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r>
                        <a:rPr sz="9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9369" algn="l" rtl="0" eaLnBrk="0">
                        <a:lnSpc>
                          <a:spcPct val="91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9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Liner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25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1770" algn="l" rtl="0" eaLnBrk="0">
                        <a:lnSpc>
                          <a:spcPct val="81000"/>
                        </a:lnSpc>
                        <a:tabLst/>
                      </a:pP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590" algn="l" rtl="0" eaLnBrk="0">
                        <a:lnSpc>
                          <a:spcPts val="1711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4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300w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5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6045" algn="l" rtl="0" eaLnBrk="0">
                        <a:lnSpc>
                          <a:spcPts val="1172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9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900" kern="0" spc="1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tank</a:t>
                      </a:r>
                      <a:r>
                        <a:rPr sz="900" kern="0" spc="1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9369" algn="l" rtl="0" eaLnBrk="0">
                        <a:lnSpc>
                          <a:spcPts val="1172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25×25×25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cm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1770" algn="l" rtl="0" eaLnBrk="0">
                        <a:lnSpc>
                          <a:spcPct val="7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91770" algn="l" rtl="0" eaLnBrk="0">
                        <a:lnSpc>
                          <a:spcPts val="1096"/>
                        </a:lnSpc>
                        <a:tabLst/>
                      </a:pP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5119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954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12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Room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1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+10°-70°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24" name="picture 1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79400" y="4991108"/>
            <a:ext cx="4546600" cy="342895"/>
          </a:xfrm>
          <a:prstGeom prst="rect">
            <a:avLst/>
          </a:prstGeom>
        </p:spPr>
      </p:pic>
      <p:sp>
        <p:nvSpPr>
          <p:cNvPr id="126" name="textbox 126"/>
          <p:cNvSpPr/>
          <p:nvPr/>
        </p:nvSpPr>
        <p:spPr>
          <a:xfrm>
            <a:off x="260350" y="1315074"/>
            <a:ext cx="3909695" cy="2209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91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1000"/>
              </a:lnSpc>
              <a:tabLst/>
            </a:pPr>
            <a:r>
              <a:rPr sz="14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Electric thermostatic</a:t>
            </a:r>
            <a:r>
              <a:rPr sz="14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</a:t>
            </a:r>
            <a:r>
              <a:rPr sz="14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400" b="1" kern="0" spc="-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【</a:t>
            </a:r>
            <a:r>
              <a:rPr sz="14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Fully upgraded</a:t>
            </a:r>
            <a:r>
              <a:rPr sz="1400" b="1" kern="0" spc="-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】</a:t>
            </a:r>
            <a:endParaRPr sz="1400" dirty="0">
              <a:latin typeface="SimSun"/>
              <a:ea typeface="SimSun"/>
              <a:cs typeface="SimSun"/>
            </a:endParaRPr>
          </a:p>
        </p:txBody>
      </p:sp>
      <p:sp>
        <p:nvSpPr>
          <p:cNvPr id="128" name="textbox 128"/>
          <p:cNvSpPr/>
          <p:nvPr/>
        </p:nvSpPr>
        <p:spPr>
          <a:xfrm>
            <a:off x="355600" y="5050218"/>
            <a:ext cx="578484" cy="248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66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9050" indent="-6350" algn="l" rtl="0" eaLnBrk="0">
              <a:lnSpc>
                <a:spcPct val="96000"/>
              </a:lnSpc>
              <a:tabLst/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Application</a:t>
            </a:r>
            <a:r>
              <a:rPr sz="8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130" name="textbox 130"/>
          <p:cNvSpPr/>
          <p:nvPr/>
        </p:nvSpPr>
        <p:spPr>
          <a:xfrm>
            <a:off x="1498599" y="5078266"/>
            <a:ext cx="589915" cy="2139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4651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1000"/>
              </a:lnSpc>
              <a:tabLst/>
            </a:pPr>
            <a:r>
              <a:rPr sz="7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Sprouting and</a:t>
            </a:r>
            <a:r>
              <a:rPr sz="7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germinati</a:t>
            </a:r>
            <a:r>
              <a:rPr sz="7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132" name="textbox 132"/>
          <p:cNvSpPr/>
          <p:nvPr/>
        </p:nvSpPr>
        <p:spPr>
          <a:xfrm>
            <a:off x="2666999" y="5140011"/>
            <a:ext cx="816610" cy="1282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32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Bacterial culture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134" name="textbox 134"/>
          <p:cNvSpPr/>
          <p:nvPr/>
        </p:nvSpPr>
        <p:spPr>
          <a:xfrm>
            <a:off x="3809999" y="5140011"/>
            <a:ext cx="813435" cy="1282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32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Farm</a:t>
            </a:r>
            <a:r>
              <a:rPr sz="800" b="1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incubation</a:t>
            </a:r>
            <a:endParaRPr sz="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picture 1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193800"/>
            <a:ext cx="5080000" cy="4229100"/>
          </a:xfrm>
          <a:prstGeom prst="rect">
            <a:avLst/>
          </a:prstGeom>
        </p:spPr>
      </p:pic>
      <p:pic>
        <p:nvPicPr>
          <p:cNvPr id="138" name="picture 1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54100" y="2927350"/>
            <a:ext cx="2978150" cy="1974862"/>
          </a:xfrm>
          <a:prstGeom prst="rect">
            <a:avLst/>
          </a:prstGeom>
        </p:spPr>
      </p:pic>
      <p:grpSp>
        <p:nvGrpSpPr>
          <p:cNvPr id="12" name="group 12"/>
          <p:cNvGrpSpPr/>
          <p:nvPr/>
        </p:nvGrpSpPr>
        <p:grpSpPr>
          <a:xfrm rot="21600000">
            <a:off x="130175" y="1946280"/>
            <a:ext cx="4787900" cy="941764"/>
            <a:chOff x="0" y="0"/>
            <a:chExt cx="4787900" cy="941764"/>
          </a:xfrm>
        </p:grpSpPr>
        <p:sp>
          <p:nvSpPr>
            <p:cNvPr id="140" name="path 140"/>
            <p:cNvSpPr/>
            <p:nvPr/>
          </p:nvSpPr>
          <p:spPr>
            <a:xfrm>
              <a:off x="0" y="0"/>
              <a:ext cx="4787900" cy="927110"/>
            </a:xfrm>
            <a:custGeom>
              <a:avLst/>
              <a:gdLst/>
              <a:ahLst/>
              <a:cxnLst/>
              <a:rect l="0" t="0" r="0" b="0"/>
              <a:pathLst>
                <a:path w="7540" h="1460">
                  <a:moveTo>
                    <a:pt x="5" y="5"/>
                  </a:moveTo>
                  <a:lnTo>
                    <a:pt x="5" y="484"/>
                  </a:lnTo>
                  <a:moveTo>
                    <a:pt x="5" y="5"/>
                  </a:moveTo>
                  <a:lnTo>
                    <a:pt x="1765" y="5"/>
                  </a:lnTo>
                  <a:moveTo>
                    <a:pt x="1765" y="5"/>
                  </a:moveTo>
                  <a:lnTo>
                    <a:pt x="1765" y="484"/>
                  </a:lnTo>
                  <a:moveTo>
                    <a:pt x="5" y="484"/>
                  </a:moveTo>
                  <a:lnTo>
                    <a:pt x="1765" y="484"/>
                  </a:lnTo>
                  <a:moveTo>
                    <a:pt x="1765" y="5"/>
                  </a:moveTo>
                  <a:lnTo>
                    <a:pt x="1765" y="484"/>
                  </a:lnTo>
                  <a:moveTo>
                    <a:pt x="1765" y="5"/>
                  </a:moveTo>
                  <a:lnTo>
                    <a:pt x="3775" y="5"/>
                  </a:lnTo>
                  <a:moveTo>
                    <a:pt x="3775" y="5"/>
                  </a:moveTo>
                  <a:lnTo>
                    <a:pt x="3775" y="484"/>
                  </a:lnTo>
                  <a:moveTo>
                    <a:pt x="1765" y="484"/>
                  </a:moveTo>
                  <a:lnTo>
                    <a:pt x="3775" y="484"/>
                  </a:lnTo>
                  <a:moveTo>
                    <a:pt x="3775" y="5"/>
                  </a:moveTo>
                  <a:lnTo>
                    <a:pt x="3775" y="484"/>
                  </a:lnTo>
                  <a:moveTo>
                    <a:pt x="3775" y="5"/>
                  </a:moveTo>
                  <a:lnTo>
                    <a:pt x="5555" y="5"/>
                  </a:lnTo>
                  <a:moveTo>
                    <a:pt x="5555" y="5"/>
                  </a:moveTo>
                  <a:lnTo>
                    <a:pt x="5555" y="484"/>
                  </a:lnTo>
                  <a:moveTo>
                    <a:pt x="3775" y="484"/>
                  </a:moveTo>
                  <a:lnTo>
                    <a:pt x="5555" y="484"/>
                  </a:lnTo>
                  <a:moveTo>
                    <a:pt x="5555" y="5"/>
                  </a:moveTo>
                  <a:lnTo>
                    <a:pt x="5555" y="484"/>
                  </a:lnTo>
                  <a:moveTo>
                    <a:pt x="5555" y="5"/>
                  </a:moveTo>
                  <a:lnTo>
                    <a:pt x="7535" y="5"/>
                  </a:lnTo>
                  <a:moveTo>
                    <a:pt x="7535" y="5"/>
                  </a:moveTo>
                  <a:lnTo>
                    <a:pt x="7535" y="484"/>
                  </a:lnTo>
                  <a:moveTo>
                    <a:pt x="5555" y="484"/>
                  </a:moveTo>
                  <a:lnTo>
                    <a:pt x="7535" y="484"/>
                  </a:lnTo>
                  <a:moveTo>
                    <a:pt x="5" y="484"/>
                  </a:moveTo>
                  <a:lnTo>
                    <a:pt x="5" y="974"/>
                  </a:lnTo>
                  <a:moveTo>
                    <a:pt x="5" y="484"/>
                  </a:moveTo>
                  <a:lnTo>
                    <a:pt x="1765" y="484"/>
                  </a:lnTo>
                  <a:moveTo>
                    <a:pt x="1765" y="484"/>
                  </a:moveTo>
                  <a:lnTo>
                    <a:pt x="1765" y="974"/>
                  </a:lnTo>
                  <a:moveTo>
                    <a:pt x="5" y="974"/>
                  </a:moveTo>
                  <a:lnTo>
                    <a:pt x="1765" y="974"/>
                  </a:lnTo>
                  <a:moveTo>
                    <a:pt x="1765" y="484"/>
                  </a:moveTo>
                  <a:lnTo>
                    <a:pt x="1765" y="974"/>
                  </a:lnTo>
                  <a:moveTo>
                    <a:pt x="1765" y="484"/>
                  </a:moveTo>
                  <a:lnTo>
                    <a:pt x="3775" y="484"/>
                  </a:lnTo>
                  <a:moveTo>
                    <a:pt x="3775" y="484"/>
                  </a:moveTo>
                  <a:lnTo>
                    <a:pt x="3775" y="974"/>
                  </a:lnTo>
                  <a:moveTo>
                    <a:pt x="1765" y="974"/>
                  </a:moveTo>
                  <a:lnTo>
                    <a:pt x="3775" y="974"/>
                  </a:lnTo>
                  <a:moveTo>
                    <a:pt x="3775" y="484"/>
                  </a:moveTo>
                  <a:lnTo>
                    <a:pt x="3775" y="974"/>
                  </a:lnTo>
                  <a:moveTo>
                    <a:pt x="3775" y="484"/>
                  </a:moveTo>
                  <a:lnTo>
                    <a:pt x="5555" y="484"/>
                  </a:lnTo>
                  <a:moveTo>
                    <a:pt x="5555" y="484"/>
                  </a:moveTo>
                  <a:lnTo>
                    <a:pt x="5555" y="974"/>
                  </a:lnTo>
                  <a:moveTo>
                    <a:pt x="3775" y="974"/>
                  </a:moveTo>
                  <a:lnTo>
                    <a:pt x="5555" y="974"/>
                  </a:lnTo>
                  <a:moveTo>
                    <a:pt x="5555" y="484"/>
                  </a:moveTo>
                  <a:lnTo>
                    <a:pt x="5555" y="974"/>
                  </a:lnTo>
                  <a:moveTo>
                    <a:pt x="5555" y="484"/>
                  </a:moveTo>
                  <a:lnTo>
                    <a:pt x="7535" y="484"/>
                  </a:lnTo>
                  <a:moveTo>
                    <a:pt x="7535" y="484"/>
                  </a:moveTo>
                  <a:lnTo>
                    <a:pt x="7535" y="974"/>
                  </a:lnTo>
                  <a:moveTo>
                    <a:pt x="5555" y="974"/>
                  </a:moveTo>
                  <a:lnTo>
                    <a:pt x="7535" y="974"/>
                  </a:lnTo>
                  <a:moveTo>
                    <a:pt x="5" y="974"/>
                  </a:moveTo>
                  <a:lnTo>
                    <a:pt x="5" y="1455"/>
                  </a:lnTo>
                  <a:moveTo>
                    <a:pt x="5" y="974"/>
                  </a:moveTo>
                  <a:lnTo>
                    <a:pt x="1765" y="974"/>
                  </a:lnTo>
                  <a:moveTo>
                    <a:pt x="1765" y="974"/>
                  </a:moveTo>
                  <a:lnTo>
                    <a:pt x="1765" y="1455"/>
                  </a:lnTo>
                  <a:moveTo>
                    <a:pt x="5" y="1455"/>
                  </a:moveTo>
                  <a:lnTo>
                    <a:pt x="1765" y="1455"/>
                  </a:lnTo>
                  <a:moveTo>
                    <a:pt x="1765" y="974"/>
                  </a:moveTo>
                  <a:lnTo>
                    <a:pt x="1765" y="1455"/>
                  </a:lnTo>
                  <a:moveTo>
                    <a:pt x="1765" y="974"/>
                  </a:moveTo>
                  <a:lnTo>
                    <a:pt x="3775" y="974"/>
                  </a:lnTo>
                  <a:moveTo>
                    <a:pt x="3775" y="974"/>
                  </a:moveTo>
                  <a:lnTo>
                    <a:pt x="3775" y="1455"/>
                  </a:lnTo>
                  <a:moveTo>
                    <a:pt x="1765" y="1455"/>
                  </a:moveTo>
                  <a:lnTo>
                    <a:pt x="3775" y="1455"/>
                  </a:lnTo>
                  <a:moveTo>
                    <a:pt x="3775" y="974"/>
                  </a:moveTo>
                  <a:lnTo>
                    <a:pt x="3775" y="1455"/>
                  </a:lnTo>
                  <a:moveTo>
                    <a:pt x="3775" y="974"/>
                  </a:moveTo>
                  <a:lnTo>
                    <a:pt x="5555" y="974"/>
                  </a:lnTo>
                  <a:moveTo>
                    <a:pt x="5555" y="974"/>
                  </a:moveTo>
                  <a:lnTo>
                    <a:pt x="5555" y="1455"/>
                  </a:lnTo>
                  <a:moveTo>
                    <a:pt x="3775" y="1455"/>
                  </a:moveTo>
                  <a:lnTo>
                    <a:pt x="5555" y="1455"/>
                  </a:lnTo>
                  <a:moveTo>
                    <a:pt x="5555" y="974"/>
                  </a:moveTo>
                  <a:lnTo>
                    <a:pt x="5555" y="1455"/>
                  </a:lnTo>
                  <a:moveTo>
                    <a:pt x="5555" y="974"/>
                  </a:moveTo>
                  <a:lnTo>
                    <a:pt x="7535" y="974"/>
                  </a:lnTo>
                  <a:moveTo>
                    <a:pt x="7535" y="974"/>
                  </a:moveTo>
                  <a:lnTo>
                    <a:pt x="7535" y="1455"/>
                  </a:lnTo>
                  <a:moveTo>
                    <a:pt x="5555" y="1455"/>
                  </a:moveTo>
                  <a:lnTo>
                    <a:pt x="7535" y="1455"/>
                  </a:lnTo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42" name="textbox 142"/>
            <p:cNvSpPr/>
            <p:nvPr/>
          </p:nvSpPr>
          <p:spPr>
            <a:xfrm>
              <a:off x="3535681" y="106029"/>
              <a:ext cx="1240155" cy="88011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9033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3334" algn="l" rtl="0" eaLnBrk="0">
                <a:lnSpc>
                  <a:spcPct val="78000"/>
                </a:lnSpc>
                <a:tabLst/>
              </a:pPr>
              <a:r>
                <a:rPr sz="1400" b="1" kern="0" spc="-3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43L</a:t>
              </a:r>
              <a:endParaRPr sz="1400" dirty="0">
                <a:latin typeface="SimSun"/>
                <a:ea typeface="SimSun"/>
                <a:cs typeface="SimSun"/>
              </a:endParaRPr>
            </a:p>
            <a:p>
              <a:pPr marL="13334" algn="l" rtl="0" eaLnBrk="0">
                <a:lnSpc>
                  <a:spcPts val="1745"/>
                </a:lnSpc>
                <a:spcBef>
                  <a:spcPts val="862"/>
                </a:spcBef>
                <a:tabLst/>
              </a:pPr>
              <a:r>
                <a:rPr sz="1400" b="1" kern="0" spc="-3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500w</a:t>
              </a:r>
              <a:endParaRPr sz="1400" dirty="0">
                <a:latin typeface="SimSun"/>
                <a:ea typeface="SimSun"/>
                <a:cs typeface="SimSun"/>
              </a:endParaRPr>
            </a:p>
            <a:p>
              <a:pPr marL="12700" algn="l" rtl="0" eaLnBrk="0">
                <a:lnSpc>
                  <a:spcPct val="103000"/>
                </a:lnSpc>
                <a:spcBef>
                  <a:spcPts val="85"/>
                </a:spcBef>
                <a:tabLst/>
              </a:pPr>
              <a:r>
                <a:rPr sz="1200" b="1" kern="0" spc="-1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Room</a:t>
              </a: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</a:t>
              </a:r>
              <a:r>
                <a:rPr sz="1200" b="1" kern="0" spc="-1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temperature</a:t>
              </a:r>
              <a:r>
                <a:rPr sz="1200" kern="0" spc="3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</a:t>
              </a:r>
              <a:r>
                <a:rPr sz="1000" b="1" kern="0" spc="1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+10°-70°</a:t>
              </a:r>
              <a:endParaRPr sz="1000" dirty="0">
                <a:latin typeface="SimSun"/>
                <a:ea typeface="SimSun"/>
                <a:cs typeface="SimSun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 rot="21600000">
            <a:off x="273050" y="4991108"/>
            <a:ext cx="4546600" cy="342895"/>
            <a:chOff x="0" y="0"/>
            <a:chExt cx="4546600" cy="342895"/>
          </a:xfrm>
        </p:grpSpPr>
        <p:pic>
          <p:nvPicPr>
            <p:cNvPr id="144" name="picture 14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546600" cy="342895"/>
            </a:xfrm>
            <a:prstGeom prst="rect">
              <a:avLst/>
            </a:prstGeom>
          </p:spPr>
        </p:pic>
        <p:sp>
          <p:nvSpPr>
            <p:cNvPr id="146" name="textbox 146"/>
            <p:cNvSpPr/>
            <p:nvPr/>
          </p:nvSpPr>
          <p:spPr>
            <a:xfrm>
              <a:off x="82550" y="59109"/>
              <a:ext cx="578484" cy="2489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664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9050" indent="-6350" algn="l" rtl="0" eaLnBrk="0">
                <a:lnSpc>
                  <a:spcPct val="96000"/>
                </a:lnSpc>
                <a:tabLst/>
              </a:pPr>
              <a:r>
                <a:rPr sz="8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Application</a:t>
              </a:r>
              <a:r>
                <a:rPr sz="800" b="1" kern="0" spc="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800" b="1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range:</a:t>
              </a:r>
              <a:endParaRPr sz="8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48" name="textbox 148"/>
          <p:cNvSpPr/>
          <p:nvPr/>
        </p:nvSpPr>
        <p:spPr>
          <a:xfrm>
            <a:off x="260350" y="1315074"/>
            <a:ext cx="3909695" cy="2209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91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1000"/>
              </a:lnSpc>
              <a:tabLst/>
            </a:pPr>
            <a:r>
              <a:rPr sz="14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Electric thermostatic</a:t>
            </a:r>
            <a:r>
              <a:rPr sz="14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</a:t>
            </a:r>
            <a:r>
              <a:rPr sz="14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400" b="1" kern="0" spc="-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【</a:t>
            </a:r>
            <a:r>
              <a:rPr sz="14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Fully upgraded</a:t>
            </a:r>
            <a:r>
              <a:rPr sz="1400" b="1" kern="0" spc="-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】</a:t>
            </a:r>
            <a:endParaRPr sz="1400" dirty="0">
              <a:latin typeface="SimSun"/>
              <a:ea typeface="SimSun"/>
              <a:cs typeface="SimSun"/>
            </a:endParaRPr>
          </a:p>
        </p:txBody>
      </p:sp>
      <p:sp>
        <p:nvSpPr>
          <p:cNvPr id="150" name="textbox 150"/>
          <p:cNvSpPr/>
          <p:nvPr/>
        </p:nvSpPr>
        <p:spPr>
          <a:xfrm>
            <a:off x="1252675" y="2024217"/>
            <a:ext cx="987425" cy="8083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3334" algn="l" rtl="0" eaLnBrk="0">
              <a:lnSpc>
                <a:spcPts val="1745"/>
              </a:lnSpc>
              <a:tabLst/>
            </a:pPr>
            <a:r>
              <a:rPr sz="1400" b="1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303-1A</a:t>
            </a:r>
            <a:endParaRPr sz="14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101000"/>
              </a:lnSpc>
              <a:spcBef>
                <a:spcPts val="442"/>
              </a:spcBef>
              <a:tabLst/>
            </a:pP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Galvanized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inner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tank</a:t>
            </a:r>
            <a:endParaRPr sz="9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43815" algn="l" rtl="0" eaLnBrk="0">
              <a:lnSpc>
                <a:spcPts val="1172"/>
              </a:lnSpc>
              <a:spcBef>
                <a:spcPts val="3"/>
              </a:spcBef>
              <a:tabLst/>
            </a:pP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35×35×35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cm</a:t>
            </a:r>
            <a:endParaRPr sz="900" dirty="0">
              <a:latin typeface="SimSun"/>
              <a:ea typeface="SimSun"/>
              <a:cs typeface="SimSun"/>
            </a:endParaRPr>
          </a:p>
        </p:txBody>
      </p:sp>
      <p:sp>
        <p:nvSpPr>
          <p:cNvPr id="152" name="textbox 152"/>
          <p:cNvSpPr/>
          <p:nvPr/>
        </p:nvSpPr>
        <p:spPr>
          <a:xfrm>
            <a:off x="223975" y="2040943"/>
            <a:ext cx="937260" cy="790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29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76200" algn="l" rtl="0" eaLnBrk="0">
              <a:lnSpc>
                <a:spcPct val="88000"/>
              </a:lnSpc>
              <a:tabLst/>
            </a:pPr>
            <a:r>
              <a:rPr sz="900" b="1" kern="0" spc="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Product</a:t>
            </a:r>
            <a:r>
              <a:rPr sz="900" kern="0" spc="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b="1" kern="0" spc="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Mo</a:t>
            </a:r>
            <a:r>
              <a:rPr sz="900" b="1" kern="0" spc="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del</a:t>
            </a:r>
            <a:endParaRPr sz="900" dirty="0">
              <a:latin typeface="SimSun"/>
              <a:ea typeface="SimSun"/>
              <a:cs typeface="SimSun"/>
            </a:endParaRPr>
          </a:p>
          <a:p>
            <a:pPr marL="12700" indent="31750" algn="l" rtl="0" eaLnBrk="0">
              <a:lnSpc>
                <a:spcPct val="234000"/>
              </a:lnSpc>
              <a:spcBef>
                <a:spcPts val="19"/>
              </a:spcBef>
              <a:tabLst/>
            </a:pPr>
            <a:r>
              <a:rPr sz="900" b="1" kern="0" spc="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Liner</a:t>
            </a:r>
            <a:r>
              <a:rPr sz="900" kern="0" spc="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b="1" kern="0" spc="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mate</a:t>
            </a:r>
            <a:r>
              <a:rPr sz="900" b="1" kern="0" spc="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rial</a:t>
            </a:r>
            <a:r>
              <a:rPr sz="900" kern="0" spc="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900" b="1" kern="0" spc="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Inner</a:t>
            </a:r>
            <a:r>
              <a:rPr sz="900" kern="0" spc="17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b="1" kern="0" spc="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tank</a:t>
            </a:r>
            <a:r>
              <a:rPr sz="900" kern="0" spc="17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b="1" kern="0" spc="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size</a:t>
            </a:r>
            <a:endParaRPr sz="900" dirty="0">
              <a:latin typeface="SimSun"/>
              <a:ea typeface="SimSun"/>
              <a:cs typeface="SimSun"/>
            </a:endParaRPr>
          </a:p>
        </p:txBody>
      </p:sp>
      <p:sp>
        <p:nvSpPr>
          <p:cNvPr id="154" name="textbox 154"/>
          <p:cNvSpPr/>
          <p:nvPr/>
        </p:nvSpPr>
        <p:spPr>
          <a:xfrm>
            <a:off x="2706825" y="2041909"/>
            <a:ext cx="685800" cy="8388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72"/>
              </a:lnSpc>
              <a:tabLst/>
            </a:pPr>
            <a:r>
              <a:rPr sz="900" b="1" kern="0" spc="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Volume</a:t>
            </a:r>
            <a:endParaRPr sz="9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81000"/>
              </a:lnSpc>
              <a:spcBef>
                <a:spcPts val="1435"/>
              </a:spcBef>
              <a:tabLst/>
            </a:pPr>
            <a:r>
              <a:rPr sz="900" b="1" kern="0" spc="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Power</a:t>
            </a:r>
            <a:endParaRPr sz="9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0000"/>
              </a:lnSpc>
              <a:tabLst/>
            </a:pPr>
            <a:r>
              <a:rPr sz="900" b="1" kern="0" spc="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Temperature</a:t>
            </a:r>
            <a:r>
              <a:rPr sz="900" kern="0" spc="6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b="1" kern="0" spc="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range</a:t>
            </a:r>
            <a:endParaRPr sz="900" dirty="0">
              <a:latin typeface="SimSun"/>
              <a:ea typeface="SimSun"/>
              <a:cs typeface="SimSun"/>
            </a:endParaRPr>
          </a:p>
        </p:txBody>
      </p:sp>
      <p:sp>
        <p:nvSpPr>
          <p:cNvPr id="156" name="textbox 156"/>
          <p:cNvSpPr/>
          <p:nvPr/>
        </p:nvSpPr>
        <p:spPr>
          <a:xfrm>
            <a:off x="1498599" y="5078266"/>
            <a:ext cx="589915" cy="2139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4651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1000"/>
              </a:lnSpc>
              <a:tabLst/>
            </a:pPr>
            <a:r>
              <a:rPr sz="7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Sprouting and</a:t>
            </a:r>
            <a:r>
              <a:rPr sz="7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germinaion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158" name="textbox 158"/>
          <p:cNvSpPr/>
          <p:nvPr/>
        </p:nvSpPr>
        <p:spPr>
          <a:xfrm>
            <a:off x="2666999" y="5140011"/>
            <a:ext cx="816610" cy="1282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32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Bacterial culture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160" name="textbox 160"/>
          <p:cNvSpPr/>
          <p:nvPr/>
        </p:nvSpPr>
        <p:spPr>
          <a:xfrm>
            <a:off x="3816349" y="5140011"/>
            <a:ext cx="813435" cy="1282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32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Farm</a:t>
            </a:r>
            <a:r>
              <a:rPr sz="800" b="1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incubation</a:t>
            </a:r>
            <a:endParaRPr sz="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picture 1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177925"/>
            <a:ext cx="5080000" cy="4260850"/>
          </a:xfrm>
          <a:prstGeom prst="rect">
            <a:avLst/>
          </a:prstGeom>
        </p:spPr>
      </p:pic>
      <p:pic>
        <p:nvPicPr>
          <p:cNvPr id="164" name="picture 1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54100" y="2943237"/>
            <a:ext cx="2978150" cy="1968470"/>
          </a:xfrm>
          <a:prstGeom prst="rect">
            <a:avLst/>
          </a:prstGeom>
        </p:spPr>
      </p:pic>
      <p:graphicFrame>
        <p:nvGraphicFramePr>
          <p:cNvPr id="166" name="table 166"/>
          <p:cNvGraphicFramePr>
            <a:graphicFrameLocks noGrp="1"/>
          </p:cNvGraphicFramePr>
          <p:nvPr/>
        </p:nvGraphicFramePr>
        <p:xfrm>
          <a:off x="136525" y="1962155"/>
          <a:ext cx="4787900" cy="941704"/>
        </p:xfrm>
        <a:graphic>
          <a:graphicData uri="http://schemas.openxmlformats.org/drawingml/2006/table">
            <a:tbl>
              <a:tblPr/>
              <a:tblGrid>
                <a:gridCol w="1127125"/>
                <a:gridCol w="1270000"/>
                <a:gridCol w="1130300"/>
                <a:gridCol w="1260475"/>
              </a:tblGrid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9545" algn="l" rtl="0" eaLnBrk="0">
                        <a:lnSpc>
                          <a:spcPts val="117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900" kern="0" spc="2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6355" algn="l" rtl="0" eaLnBrk="0">
                        <a:lnSpc>
                          <a:spcPts val="162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3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303-1B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8120" algn="l" rtl="0" eaLnBrk="0">
                        <a:lnSpc>
                          <a:spcPts val="117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954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43L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4145" algn="l" rtl="0" eaLnBrk="0">
                        <a:lnSpc>
                          <a:spcPts val="117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Liner</a:t>
                      </a:r>
                      <a:r>
                        <a:rPr sz="9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</a:t>
                      </a: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rial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5719" algn="l" rtl="0" eaLnBrk="0">
                        <a:lnSpc>
                          <a:spcPct val="85000"/>
                        </a:lnSpc>
                        <a:tabLst/>
                      </a:pP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r>
                        <a:rPr sz="9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5719" algn="l" rtl="0" eaLnBrk="0">
                        <a:lnSpc>
                          <a:spcPct val="93000"/>
                        </a:lnSpc>
                        <a:spcBef>
                          <a:spcPts val="9"/>
                        </a:spcBef>
                        <a:tabLst/>
                      </a:pP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9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Liner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8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8120" algn="l" rtl="0" eaLnBrk="0">
                        <a:lnSpc>
                          <a:spcPct val="81000"/>
                        </a:lnSpc>
                        <a:tabLst/>
                      </a:pP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954" algn="l" rtl="0" eaLnBrk="0">
                        <a:lnSpc>
                          <a:spcPts val="1496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2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500w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5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2395" algn="l" rtl="0" eaLnBrk="0">
                        <a:lnSpc>
                          <a:spcPts val="1172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9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900" kern="0" spc="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tank</a:t>
                      </a:r>
                      <a:r>
                        <a:rPr sz="900" kern="0" spc="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5719" algn="l" rtl="0" eaLnBrk="0">
                        <a:lnSpc>
                          <a:spcPts val="1172"/>
                        </a:lnSpc>
                        <a:tabLst/>
                      </a:pP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35×35×35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cm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8120" algn="l" rtl="0" eaLnBrk="0">
                        <a:lnSpc>
                          <a:spcPct val="7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98120" algn="l" rtl="0" eaLnBrk="0">
                        <a:lnSpc>
                          <a:spcPts val="1096"/>
                        </a:lnSpc>
                        <a:tabLst/>
                      </a:pP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5119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954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12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Room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1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+10°-70°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6" name="group 16"/>
          <p:cNvGrpSpPr/>
          <p:nvPr/>
        </p:nvGrpSpPr>
        <p:grpSpPr>
          <a:xfrm rot="21600000">
            <a:off x="273050" y="5006980"/>
            <a:ext cx="4540250" cy="342913"/>
            <a:chOff x="0" y="0"/>
            <a:chExt cx="4540250" cy="342913"/>
          </a:xfrm>
        </p:grpSpPr>
        <p:pic>
          <p:nvPicPr>
            <p:cNvPr id="168" name="picture 16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540250" cy="342913"/>
            </a:xfrm>
            <a:prstGeom prst="rect">
              <a:avLst/>
            </a:prstGeom>
          </p:spPr>
        </p:pic>
        <p:sp>
          <p:nvSpPr>
            <p:cNvPr id="170" name="textbox 170"/>
            <p:cNvSpPr/>
            <p:nvPr/>
          </p:nvSpPr>
          <p:spPr>
            <a:xfrm>
              <a:off x="82550" y="65467"/>
              <a:ext cx="578484" cy="2489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457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9050" indent="-6350" algn="l" rtl="0" eaLnBrk="0">
                <a:lnSpc>
                  <a:spcPct val="96000"/>
                </a:lnSpc>
                <a:tabLst/>
              </a:pPr>
              <a:r>
                <a:rPr sz="8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Application</a:t>
              </a:r>
              <a:r>
                <a:rPr sz="800" b="1" kern="0" spc="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800" b="1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range:</a:t>
              </a:r>
              <a:endParaRPr sz="8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72" name="textbox 172"/>
          <p:cNvSpPr/>
          <p:nvPr/>
        </p:nvSpPr>
        <p:spPr>
          <a:xfrm>
            <a:off x="260350" y="1330945"/>
            <a:ext cx="3909695" cy="2209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91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1000"/>
              </a:lnSpc>
              <a:tabLst/>
            </a:pPr>
            <a:r>
              <a:rPr sz="14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Electric thermostatic</a:t>
            </a:r>
            <a:r>
              <a:rPr sz="14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</a:t>
            </a:r>
            <a:r>
              <a:rPr sz="14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400" b="1" kern="0" spc="-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【</a:t>
            </a:r>
            <a:r>
              <a:rPr sz="14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Fully upgraded</a:t>
            </a:r>
            <a:r>
              <a:rPr sz="1400" b="1" kern="0" spc="-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】</a:t>
            </a:r>
            <a:endParaRPr sz="1400" dirty="0">
              <a:latin typeface="SimSun"/>
              <a:ea typeface="SimSun"/>
              <a:cs typeface="SimSun"/>
            </a:endParaRPr>
          </a:p>
        </p:txBody>
      </p:sp>
      <p:sp>
        <p:nvSpPr>
          <p:cNvPr id="174" name="textbox 174"/>
          <p:cNvSpPr/>
          <p:nvPr/>
        </p:nvSpPr>
        <p:spPr>
          <a:xfrm>
            <a:off x="1498599" y="5081459"/>
            <a:ext cx="589915" cy="2203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787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  <a:tabLst/>
            </a:pPr>
            <a:r>
              <a:rPr sz="7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Sprouting and</a:t>
            </a:r>
            <a:r>
              <a:rPr sz="7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germinati</a:t>
            </a:r>
            <a:r>
              <a:rPr sz="7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176" name="textbox 176"/>
          <p:cNvSpPr/>
          <p:nvPr/>
        </p:nvSpPr>
        <p:spPr>
          <a:xfrm>
            <a:off x="2666999" y="5155905"/>
            <a:ext cx="816610" cy="1282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32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Bacterial culture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178" name="textbox 178"/>
          <p:cNvSpPr/>
          <p:nvPr/>
        </p:nvSpPr>
        <p:spPr>
          <a:xfrm>
            <a:off x="3809999" y="5155905"/>
            <a:ext cx="813435" cy="1282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32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Farm</a:t>
            </a:r>
            <a:r>
              <a:rPr sz="800" b="1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incubation</a:t>
            </a:r>
            <a:endParaRPr sz="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picture 1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187450"/>
            <a:ext cx="5080000" cy="4241800"/>
          </a:xfrm>
          <a:prstGeom prst="rect">
            <a:avLst/>
          </a:prstGeom>
        </p:spPr>
      </p:pic>
      <p:pic>
        <p:nvPicPr>
          <p:cNvPr id="182" name="picture 1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23950" y="2901943"/>
            <a:ext cx="2762250" cy="1974854"/>
          </a:xfrm>
          <a:prstGeom prst="rect">
            <a:avLst/>
          </a:prstGeom>
        </p:spPr>
      </p:pic>
      <p:grpSp>
        <p:nvGrpSpPr>
          <p:cNvPr id="18" name="group 18"/>
          <p:cNvGrpSpPr/>
          <p:nvPr/>
        </p:nvGrpSpPr>
        <p:grpSpPr>
          <a:xfrm rot="21600000">
            <a:off x="136525" y="1952635"/>
            <a:ext cx="4787900" cy="941728"/>
            <a:chOff x="0" y="0"/>
            <a:chExt cx="4787900" cy="941728"/>
          </a:xfrm>
        </p:grpSpPr>
        <p:sp>
          <p:nvSpPr>
            <p:cNvPr id="184" name="path 184"/>
            <p:cNvSpPr/>
            <p:nvPr/>
          </p:nvSpPr>
          <p:spPr>
            <a:xfrm>
              <a:off x="0" y="0"/>
              <a:ext cx="4787900" cy="927074"/>
            </a:xfrm>
            <a:custGeom>
              <a:avLst/>
              <a:gdLst/>
              <a:ahLst/>
              <a:cxnLst/>
              <a:rect l="0" t="0" r="0" b="0"/>
              <a:pathLst>
                <a:path w="7540" h="1459">
                  <a:moveTo>
                    <a:pt x="5" y="5"/>
                  </a:moveTo>
                  <a:lnTo>
                    <a:pt x="5" y="484"/>
                  </a:lnTo>
                  <a:moveTo>
                    <a:pt x="5" y="5"/>
                  </a:moveTo>
                  <a:lnTo>
                    <a:pt x="1775" y="5"/>
                  </a:lnTo>
                  <a:moveTo>
                    <a:pt x="1775" y="5"/>
                  </a:moveTo>
                  <a:lnTo>
                    <a:pt x="1775" y="484"/>
                  </a:lnTo>
                  <a:moveTo>
                    <a:pt x="5" y="484"/>
                  </a:moveTo>
                  <a:lnTo>
                    <a:pt x="1775" y="484"/>
                  </a:lnTo>
                  <a:moveTo>
                    <a:pt x="1775" y="5"/>
                  </a:moveTo>
                  <a:lnTo>
                    <a:pt x="1775" y="484"/>
                  </a:lnTo>
                  <a:moveTo>
                    <a:pt x="1775" y="5"/>
                  </a:moveTo>
                  <a:lnTo>
                    <a:pt x="3775" y="5"/>
                  </a:lnTo>
                  <a:moveTo>
                    <a:pt x="3775" y="5"/>
                  </a:moveTo>
                  <a:lnTo>
                    <a:pt x="3775" y="484"/>
                  </a:lnTo>
                  <a:moveTo>
                    <a:pt x="1775" y="484"/>
                  </a:moveTo>
                  <a:lnTo>
                    <a:pt x="3775" y="484"/>
                  </a:lnTo>
                  <a:moveTo>
                    <a:pt x="3775" y="5"/>
                  </a:moveTo>
                  <a:lnTo>
                    <a:pt x="3775" y="484"/>
                  </a:lnTo>
                  <a:moveTo>
                    <a:pt x="3775" y="5"/>
                  </a:moveTo>
                  <a:lnTo>
                    <a:pt x="5555" y="5"/>
                  </a:lnTo>
                  <a:moveTo>
                    <a:pt x="5555" y="5"/>
                  </a:moveTo>
                  <a:lnTo>
                    <a:pt x="5555" y="484"/>
                  </a:lnTo>
                  <a:moveTo>
                    <a:pt x="3775" y="484"/>
                  </a:moveTo>
                  <a:lnTo>
                    <a:pt x="5555" y="484"/>
                  </a:lnTo>
                  <a:moveTo>
                    <a:pt x="5555" y="5"/>
                  </a:moveTo>
                  <a:lnTo>
                    <a:pt x="5555" y="484"/>
                  </a:lnTo>
                  <a:moveTo>
                    <a:pt x="5555" y="5"/>
                  </a:moveTo>
                  <a:lnTo>
                    <a:pt x="7535" y="5"/>
                  </a:lnTo>
                  <a:moveTo>
                    <a:pt x="7535" y="5"/>
                  </a:moveTo>
                  <a:lnTo>
                    <a:pt x="7535" y="484"/>
                  </a:lnTo>
                  <a:moveTo>
                    <a:pt x="5555" y="484"/>
                  </a:moveTo>
                  <a:lnTo>
                    <a:pt x="7535" y="484"/>
                  </a:lnTo>
                  <a:moveTo>
                    <a:pt x="5" y="484"/>
                  </a:moveTo>
                  <a:lnTo>
                    <a:pt x="5" y="975"/>
                  </a:lnTo>
                  <a:moveTo>
                    <a:pt x="5" y="484"/>
                  </a:moveTo>
                  <a:lnTo>
                    <a:pt x="1775" y="484"/>
                  </a:lnTo>
                  <a:moveTo>
                    <a:pt x="1775" y="484"/>
                  </a:moveTo>
                  <a:lnTo>
                    <a:pt x="1775" y="975"/>
                  </a:lnTo>
                  <a:moveTo>
                    <a:pt x="5" y="975"/>
                  </a:moveTo>
                  <a:lnTo>
                    <a:pt x="1775" y="975"/>
                  </a:lnTo>
                  <a:moveTo>
                    <a:pt x="1775" y="484"/>
                  </a:moveTo>
                  <a:lnTo>
                    <a:pt x="1775" y="975"/>
                  </a:lnTo>
                  <a:moveTo>
                    <a:pt x="1775" y="484"/>
                  </a:moveTo>
                  <a:lnTo>
                    <a:pt x="3775" y="484"/>
                  </a:lnTo>
                  <a:moveTo>
                    <a:pt x="3775" y="484"/>
                  </a:moveTo>
                  <a:lnTo>
                    <a:pt x="3775" y="975"/>
                  </a:lnTo>
                  <a:moveTo>
                    <a:pt x="1775" y="975"/>
                  </a:moveTo>
                  <a:lnTo>
                    <a:pt x="3775" y="975"/>
                  </a:lnTo>
                  <a:moveTo>
                    <a:pt x="3775" y="484"/>
                  </a:moveTo>
                  <a:lnTo>
                    <a:pt x="3775" y="975"/>
                  </a:lnTo>
                  <a:moveTo>
                    <a:pt x="3775" y="484"/>
                  </a:moveTo>
                  <a:lnTo>
                    <a:pt x="5555" y="484"/>
                  </a:lnTo>
                  <a:moveTo>
                    <a:pt x="5555" y="484"/>
                  </a:moveTo>
                  <a:lnTo>
                    <a:pt x="5555" y="975"/>
                  </a:lnTo>
                  <a:moveTo>
                    <a:pt x="3775" y="975"/>
                  </a:moveTo>
                  <a:lnTo>
                    <a:pt x="5555" y="975"/>
                  </a:lnTo>
                  <a:moveTo>
                    <a:pt x="5555" y="484"/>
                  </a:moveTo>
                  <a:lnTo>
                    <a:pt x="5555" y="975"/>
                  </a:lnTo>
                  <a:moveTo>
                    <a:pt x="5555" y="484"/>
                  </a:moveTo>
                  <a:lnTo>
                    <a:pt x="7535" y="484"/>
                  </a:lnTo>
                  <a:moveTo>
                    <a:pt x="7535" y="484"/>
                  </a:moveTo>
                  <a:lnTo>
                    <a:pt x="7535" y="975"/>
                  </a:lnTo>
                  <a:moveTo>
                    <a:pt x="5555" y="975"/>
                  </a:moveTo>
                  <a:lnTo>
                    <a:pt x="7535" y="975"/>
                  </a:lnTo>
                  <a:moveTo>
                    <a:pt x="5" y="975"/>
                  </a:moveTo>
                  <a:lnTo>
                    <a:pt x="5" y="1454"/>
                  </a:lnTo>
                  <a:moveTo>
                    <a:pt x="5" y="975"/>
                  </a:moveTo>
                  <a:lnTo>
                    <a:pt x="1775" y="975"/>
                  </a:lnTo>
                  <a:moveTo>
                    <a:pt x="1775" y="975"/>
                  </a:moveTo>
                  <a:lnTo>
                    <a:pt x="1775" y="1454"/>
                  </a:lnTo>
                  <a:moveTo>
                    <a:pt x="5" y="1454"/>
                  </a:moveTo>
                  <a:lnTo>
                    <a:pt x="1775" y="1454"/>
                  </a:lnTo>
                  <a:moveTo>
                    <a:pt x="1775" y="975"/>
                  </a:moveTo>
                  <a:lnTo>
                    <a:pt x="1775" y="1454"/>
                  </a:lnTo>
                  <a:moveTo>
                    <a:pt x="1775" y="975"/>
                  </a:moveTo>
                  <a:lnTo>
                    <a:pt x="3775" y="975"/>
                  </a:lnTo>
                  <a:moveTo>
                    <a:pt x="3775" y="975"/>
                  </a:moveTo>
                  <a:lnTo>
                    <a:pt x="3775" y="1454"/>
                  </a:lnTo>
                  <a:moveTo>
                    <a:pt x="1775" y="1454"/>
                  </a:moveTo>
                  <a:lnTo>
                    <a:pt x="3775" y="1454"/>
                  </a:lnTo>
                  <a:moveTo>
                    <a:pt x="3775" y="975"/>
                  </a:moveTo>
                  <a:lnTo>
                    <a:pt x="3775" y="1454"/>
                  </a:lnTo>
                  <a:moveTo>
                    <a:pt x="3775" y="975"/>
                  </a:moveTo>
                  <a:lnTo>
                    <a:pt x="5555" y="975"/>
                  </a:lnTo>
                  <a:moveTo>
                    <a:pt x="5555" y="975"/>
                  </a:moveTo>
                  <a:lnTo>
                    <a:pt x="5555" y="1454"/>
                  </a:lnTo>
                  <a:moveTo>
                    <a:pt x="3775" y="1454"/>
                  </a:moveTo>
                  <a:lnTo>
                    <a:pt x="5555" y="1454"/>
                  </a:lnTo>
                  <a:moveTo>
                    <a:pt x="5555" y="975"/>
                  </a:moveTo>
                  <a:lnTo>
                    <a:pt x="5555" y="1454"/>
                  </a:lnTo>
                  <a:moveTo>
                    <a:pt x="5555" y="975"/>
                  </a:moveTo>
                  <a:lnTo>
                    <a:pt x="7535" y="975"/>
                  </a:lnTo>
                  <a:moveTo>
                    <a:pt x="7535" y="975"/>
                  </a:moveTo>
                  <a:lnTo>
                    <a:pt x="7535" y="1454"/>
                  </a:lnTo>
                  <a:moveTo>
                    <a:pt x="5555" y="1454"/>
                  </a:moveTo>
                  <a:lnTo>
                    <a:pt x="7535" y="1454"/>
                  </a:lnTo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86" name="textbox 186"/>
            <p:cNvSpPr/>
            <p:nvPr/>
          </p:nvSpPr>
          <p:spPr>
            <a:xfrm>
              <a:off x="3535681" y="105990"/>
              <a:ext cx="1240155" cy="88011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9033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3334" algn="l" rtl="0" eaLnBrk="0">
                <a:lnSpc>
                  <a:spcPct val="78000"/>
                </a:lnSpc>
                <a:tabLst/>
              </a:pPr>
              <a:r>
                <a:rPr sz="1400" b="1" kern="0" spc="-4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70L</a:t>
              </a:r>
              <a:endParaRPr sz="1400" dirty="0">
                <a:latin typeface="SimSun"/>
                <a:ea typeface="SimSun"/>
                <a:cs typeface="SimSun"/>
              </a:endParaRPr>
            </a:p>
            <a:p>
              <a:pPr marL="13334" algn="l" rtl="0" eaLnBrk="0">
                <a:lnSpc>
                  <a:spcPts val="1745"/>
                </a:lnSpc>
                <a:spcBef>
                  <a:spcPts val="862"/>
                </a:spcBef>
                <a:tabLst/>
              </a:pPr>
              <a:r>
                <a:rPr sz="1400" b="1" kern="0" spc="-3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700w</a:t>
              </a:r>
              <a:endParaRPr sz="1400" dirty="0">
                <a:latin typeface="SimSun"/>
                <a:ea typeface="SimSun"/>
                <a:cs typeface="SimSun"/>
              </a:endParaRPr>
            </a:p>
            <a:p>
              <a:pPr marL="12700" algn="l" rtl="0" eaLnBrk="0">
                <a:lnSpc>
                  <a:spcPct val="103000"/>
                </a:lnSpc>
                <a:spcBef>
                  <a:spcPts val="85"/>
                </a:spcBef>
                <a:tabLst/>
              </a:pPr>
              <a:r>
                <a:rPr sz="1200" b="1" kern="0" spc="-1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Room</a:t>
              </a: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</a:t>
              </a:r>
              <a:r>
                <a:rPr sz="1200" b="1" kern="0" spc="-1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temperature</a:t>
              </a:r>
              <a:r>
                <a:rPr sz="1200" kern="0" spc="3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</a:t>
              </a:r>
              <a:r>
                <a:rPr sz="1000" b="1" kern="0" spc="1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+10°-70°</a:t>
              </a:r>
              <a:endParaRPr sz="1000" dirty="0">
                <a:latin typeface="SimSun"/>
                <a:ea typeface="SimSun"/>
                <a:cs typeface="SimSun"/>
              </a:endParaRPr>
            </a:p>
          </p:txBody>
        </p:sp>
      </p:grpSp>
      <p:grpSp>
        <p:nvGrpSpPr>
          <p:cNvPr id="20" name="group 20"/>
          <p:cNvGrpSpPr/>
          <p:nvPr/>
        </p:nvGrpSpPr>
        <p:grpSpPr>
          <a:xfrm rot="21600000">
            <a:off x="273050" y="4997434"/>
            <a:ext cx="4540250" cy="342907"/>
            <a:chOff x="0" y="0"/>
            <a:chExt cx="4540250" cy="342907"/>
          </a:xfrm>
        </p:grpSpPr>
        <p:pic>
          <p:nvPicPr>
            <p:cNvPr id="188" name="picture 18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540250" cy="342907"/>
            </a:xfrm>
            <a:prstGeom prst="rect">
              <a:avLst/>
            </a:prstGeom>
          </p:spPr>
        </p:pic>
        <p:sp>
          <p:nvSpPr>
            <p:cNvPr id="190" name="textbox 190"/>
            <p:cNvSpPr/>
            <p:nvPr/>
          </p:nvSpPr>
          <p:spPr>
            <a:xfrm>
              <a:off x="82550" y="52795"/>
              <a:ext cx="578484" cy="25527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6292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9050" indent="-6350" algn="l" rtl="0" eaLnBrk="0">
                <a:lnSpc>
                  <a:spcPct val="99000"/>
                </a:lnSpc>
                <a:tabLst/>
              </a:pPr>
              <a:r>
                <a:rPr sz="8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Application</a:t>
              </a:r>
              <a:r>
                <a:rPr sz="800" b="1" kern="0" spc="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800" b="1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range:</a:t>
              </a:r>
              <a:endParaRPr sz="8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92" name="textbox 192"/>
          <p:cNvSpPr/>
          <p:nvPr/>
        </p:nvSpPr>
        <p:spPr>
          <a:xfrm>
            <a:off x="260350" y="1321404"/>
            <a:ext cx="3909695" cy="2209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91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1000"/>
              </a:lnSpc>
              <a:tabLst/>
            </a:pPr>
            <a:r>
              <a:rPr sz="14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Electric thermostatic</a:t>
            </a:r>
            <a:r>
              <a:rPr sz="14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</a:t>
            </a:r>
            <a:r>
              <a:rPr sz="14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400" b="1" kern="0" spc="-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【</a:t>
            </a:r>
            <a:r>
              <a:rPr sz="14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Fully upgraded</a:t>
            </a:r>
            <a:r>
              <a:rPr sz="1400" b="1" kern="0" spc="-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】</a:t>
            </a:r>
            <a:endParaRPr sz="1400" dirty="0">
              <a:latin typeface="SimSun"/>
              <a:ea typeface="SimSun"/>
              <a:cs typeface="SimSun"/>
            </a:endParaRPr>
          </a:p>
        </p:txBody>
      </p:sp>
      <p:sp>
        <p:nvSpPr>
          <p:cNvPr id="194" name="textbox 194"/>
          <p:cNvSpPr/>
          <p:nvPr/>
        </p:nvSpPr>
        <p:spPr>
          <a:xfrm>
            <a:off x="1265375" y="2030533"/>
            <a:ext cx="987425" cy="8083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3334" algn="l" rtl="0" eaLnBrk="0">
              <a:lnSpc>
                <a:spcPts val="1745"/>
              </a:lnSpc>
              <a:tabLst/>
            </a:pPr>
            <a:r>
              <a:rPr sz="1400" b="1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303-2A</a:t>
            </a:r>
            <a:endParaRPr sz="14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101000"/>
              </a:lnSpc>
              <a:spcBef>
                <a:spcPts val="392"/>
              </a:spcBef>
              <a:tabLst/>
            </a:pP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Galvanized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inner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tank</a:t>
            </a:r>
            <a:endParaRPr sz="9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44450" algn="l" rtl="0" eaLnBrk="0">
              <a:lnSpc>
                <a:spcPts val="1172"/>
              </a:lnSpc>
              <a:spcBef>
                <a:spcPts val="5"/>
              </a:spcBef>
              <a:tabLst/>
            </a:pP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45×35×45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cm</a:t>
            </a:r>
            <a:endParaRPr sz="900" dirty="0">
              <a:latin typeface="SimSun"/>
              <a:ea typeface="SimSun"/>
              <a:cs typeface="SimSun"/>
            </a:endParaRPr>
          </a:p>
        </p:txBody>
      </p:sp>
      <p:sp>
        <p:nvSpPr>
          <p:cNvPr id="196" name="textbox 196"/>
          <p:cNvSpPr/>
          <p:nvPr/>
        </p:nvSpPr>
        <p:spPr>
          <a:xfrm>
            <a:off x="236675" y="2047290"/>
            <a:ext cx="919480" cy="790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29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ct val="88000"/>
              </a:lnSpc>
              <a:tabLst/>
            </a:pPr>
            <a:r>
              <a:rPr sz="900" b="1" kern="0" spc="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Product</a:t>
            </a:r>
            <a:r>
              <a:rPr sz="900" kern="0" spc="2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b="1" kern="0" spc="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Model</a:t>
            </a:r>
            <a:endParaRPr sz="900" dirty="0">
              <a:latin typeface="SimSun"/>
              <a:ea typeface="SimSun"/>
              <a:cs typeface="SimSun"/>
            </a:endParaRPr>
          </a:p>
          <a:p>
            <a:pPr marL="12700" indent="31750" algn="l" rtl="0" eaLnBrk="0">
              <a:lnSpc>
                <a:spcPct val="234000"/>
              </a:lnSpc>
              <a:spcBef>
                <a:spcPts val="19"/>
              </a:spcBef>
              <a:tabLst/>
            </a:pPr>
            <a:r>
              <a:rPr sz="900" b="1" kern="0" spc="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Liner</a:t>
            </a:r>
            <a:r>
              <a:rPr sz="900" kern="0" spc="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b="1" kern="0" spc="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mate</a:t>
            </a:r>
            <a:r>
              <a:rPr sz="900" b="1" kern="0" spc="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rial</a:t>
            </a:r>
            <a:r>
              <a:rPr sz="900" kern="0" spc="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b="1" kern="0" spc="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Inner</a:t>
            </a:r>
            <a:r>
              <a:rPr sz="900" kern="0" spc="10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b="1" kern="0" spc="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tank</a:t>
            </a:r>
            <a:r>
              <a:rPr sz="900" kern="0" spc="10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b="1" kern="0" spc="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size</a:t>
            </a:r>
            <a:endParaRPr sz="900" dirty="0">
              <a:latin typeface="SimSun"/>
              <a:ea typeface="SimSun"/>
              <a:cs typeface="SimSun"/>
            </a:endParaRPr>
          </a:p>
        </p:txBody>
      </p:sp>
      <p:sp>
        <p:nvSpPr>
          <p:cNvPr id="198" name="textbox 198"/>
          <p:cNvSpPr/>
          <p:nvPr/>
        </p:nvSpPr>
        <p:spPr>
          <a:xfrm>
            <a:off x="2719525" y="2048256"/>
            <a:ext cx="685800" cy="8388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72"/>
              </a:lnSpc>
              <a:tabLst/>
            </a:pPr>
            <a:r>
              <a:rPr sz="900" b="1" kern="0" spc="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Volume</a:t>
            </a:r>
            <a:endParaRPr sz="9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81000"/>
              </a:lnSpc>
              <a:spcBef>
                <a:spcPts val="1435"/>
              </a:spcBef>
              <a:tabLst/>
            </a:pPr>
            <a:r>
              <a:rPr sz="900" b="1" kern="0" spc="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Power</a:t>
            </a:r>
            <a:endParaRPr sz="9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0000"/>
              </a:lnSpc>
              <a:spcBef>
                <a:spcPts val="1"/>
              </a:spcBef>
              <a:tabLst/>
            </a:pPr>
            <a:r>
              <a:rPr sz="900" b="1" kern="0" spc="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Temperature</a:t>
            </a:r>
            <a:r>
              <a:rPr sz="900" kern="0" spc="6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b="1" kern="0" spc="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range</a:t>
            </a:r>
            <a:endParaRPr sz="900" dirty="0">
              <a:latin typeface="SimSun"/>
              <a:ea typeface="SimSun"/>
              <a:cs typeface="SimSun"/>
            </a:endParaRPr>
          </a:p>
        </p:txBody>
      </p:sp>
      <p:sp>
        <p:nvSpPr>
          <p:cNvPr id="200" name="textbox 200"/>
          <p:cNvSpPr/>
          <p:nvPr/>
        </p:nvSpPr>
        <p:spPr>
          <a:xfrm>
            <a:off x="1498599" y="5071911"/>
            <a:ext cx="589915" cy="2330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541" rIns="0" bIns="0"/>
          <a:lstStyle/>
          <a:p>
            <a:pPr marL="12700" algn="l" rtl="0" eaLnBrk="0">
              <a:lnSpc>
                <a:spcPct val="103000"/>
              </a:lnSpc>
              <a:spcBef>
                <a:spcPts val="4"/>
              </a:spcBef>
              <a:tabLst/>
            </a:pPr>
            <a:r>
              <a:rPr sz="7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Sprouting and</a:t>
            </a:r>
            <a:r>
              <a:rPr sz="7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germination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202" name="textbox 202"/>
          <p:cNvSpPr/>
          <p:nvPr/>
        </p:nvSpPr>
        <p:spPr>
          <a:xfrm>
            <a:off x="2666999" y="5146383"/>
            <a:ext cx="816610" cy="1282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32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Bacterial culture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204" name="textbox 204"/>
          <p:cNvSpPr/>
          <p:nvPr/>
        </p:nvSpPr>
        <p:spPr>
          <a:xfrm>
            <a:off x="3816349" y="5146383"/>
            <a:ext cx="813435" cy="1282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32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Farm</a:t>
            </a:r>
            <a:r>
              <a:rPr sz="800" b="1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incubation</a:t>
            </a:r>
            <a:endParaRPr sz="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picture 2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168400"/>
            <a:ext cx="5080000" cy="4279900"/>
          </a:xfrm>
          <a:prstGeom prst="rect">
            <a:avLst/>
          </a:prstGeom>
        </p:spPr>
      </p:pic>
      <p:pic>
        <p:nvPicPr>
          <p:cNvPr id="208" name="picture 2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23950" y="2927353"/>
            <a:ext cx="2768600" cy="1968497"/>
          </a:xfrm>
          <a:prstGeom prst="rect">
            <a:avLst/>
          </a:prstGeom>
        </p:spPr>
      </p:pic>
      <p:graphicFrame>
        <p:nvGraphicFramePr>
          <p:cNvPr id="210" name="table 210"/>
          <p:cNvGraphicFramePr>
            <a:graphicFrameLocks noGrp="1"/>
          </p:cNvGraphicFramePr>
          <p:nvPr/>
        </p:nvGraphicFramePr>
        <p:xfrm>
          <a:off x="136525" y="1971686"/>
          <a:ext cx="4787900" cy="941704"/>
        </p:xfrm>
        <a:graphic>
          <a:graphicData uri="http://schemas.openxmlformats.org/drawingml/2006/table">
            <a:tbl>
              <a:tblPr/>
              <a:tblGrid>
                <a:gridCol w="1127125"/>
                <a:gridCol w="1270000"/>
                <a:gridCol w="1130300"/>
                <a:gridCol w="1260475"/>
              </a:tblGrid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9545" algn="l" rtl="0" eaLnBrk="0">
                        <a:lnSpc>
                          <a:spcPts val="117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900" kern="0" spc="2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005" algn="l" rtl="0" eaLnBrk="0">
                        <a:lnSpc>
                          <a:spcPts val="162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3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303-2B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8120" algn="l" rtl="0" eaLnBrk="0">
                        <a:lnSpc>
                          <a:spcPts val="117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305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2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70L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4145" algn="l" rtl="0" eaLnBrk="0">
                        <a:lnSpc>
                          <a:spcPts val="117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Liner</a:t>
                      </a:r>
                      <a:r>
                        <a:rPr sz="9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</a:t>
                      </a: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rial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9369" algn="l" rtl="0" eaLnBrk="0">
                        <a:lnSpc>
                          <a:spcPct val="8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r>
                        <a:rPr sz="9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9369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9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Liner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28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8120" algn="l" rtl="0" eaLnBrk="0">
                        <a:lnSpc>
                          <a:spcPct val="81000"/>
                        </a:lnSpc>
                        <a:tabLst/>
                      </a:pP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305" algn="l" rtl="0" eaLnBrk="0">
                        <a:lnSpc>
                          <a:spcPts val="1496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2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700w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5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2395" algn="l" rtl="0" eaLnBrk="0">
                        <a:lnSpc>
                          <a:spcPts val="1172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9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900" kern="0" spc="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tank</a:t>
                      </a:r>
                      <a:r>
                        <a:rPr sz="900" kern="0" spc="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9369" algn="l" rtl="0" eaLnBrk="0">
                        <a:lnSpc>
                          <a:spcPts val="1172"/>
                        </a:lnSpc>
                        <a:tabLst/>
                      </a:pP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45×35×45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cm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8120" algn="l" rtl="0" eaLnBrk="0">
                        <a:lnSpc>
                          <a:spcPct val="7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98120" algn="l" rtl="0" eaLnBrk="0">
                        <a:lnSpc>
                          <a:spcPts val="1096"/>
                        </a:lnSpc>
                        <a:tabLst/>
                      </a:pP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5119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305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12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Room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1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+10°-70°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22" name="group 22"/>
          <p:cNvGrpSpPr/>
          <p:nvPr/>
        </p:nvGrpSpPr>
        <p:grpSpPr>
          <a:xfrm rot="21600000">
            <a:off x="273050" y="5016500"/>
            <a:ext cx="4521200" cy="342905"/>
            <a:chOff x="0" y="0"/>
            <a:chExt cx="4521200" cy="342905"/>
          </a:xfrm>
        </p:grpSpPr>
        <p:pic>
          <p:nvPicPr>
            <p:cNvPr id="212" name="picture 2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521200" cy="342905"/>
            </a:xfrm>
            <a:prstGeom prst="rect">
              <a:avLst/>
            </a:prstGeom>
          </p:spPr>
        </p:pic>
        <p:sp>
          <p:nvSpPr>
            <p:cNvPr id="214" name="textbox 214"/>
            <p:cNvSpPr/>
            <p:nvPr/>
          </p:nvSpPr>
          <p:spPr>
            <a:xfrm>
              <a:off x="82550" y="65449"/>
              <a:ext cx="578484" cy="2489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627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9050" indent="-6350" algn="l" rtl="0" eaLnBrk="0">
                <a:lnSpc>
                  <a:spcPct val="96000"/>
                </a:lnSpc>
                <a:tabLst/>
              </a:pPr>
              <a:r>
                <a:rPr sz="8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Application</a:t>
              </a:r>
              <a:r>
                <a:rPr sz="800" b="1" kern="0" spc="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800" b="1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range:</a:t>
              </a:r>
              <a:endParaRPr sz="8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16" name="textbox 216"/>
          <p:cNvSpPr/>
          <p:nvPr/>
        </p:nvSpPr>
        <p:spPr>
          <a:xfrm>
            <a:off x="260350" y="1340472"/>
            <a:ext cx="3909695" cy="2209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91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1000"/>
              </a:lnSpc>
              <a:tabLst/>
            </a:pPr>
            <a:r>
              <a:rPr sz="14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Electric thermostatic</a:t>
            </a:r>
            <a:r>
              <a:rPr sz="14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</a:t>
            </a:r>
            <a:r>
              <a:rPr sz="14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400" b="1" kern="0" spc="-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【</a:t>
            </a:r>
            <a:r>
              <a:rPr sz="14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Fully upgraded</a:t>
            </a:r>
            <a:r>
              <a:rPr sz="1400" b="1" kern="0" spc="-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】</a:t>
            </a:r>
            <a:endParaRPr sz="1400" dirty="0">
              <a:latin typeface="SimSun"/>
              <a:ea typeface="SimSun"/>
              <a:cs typeface="SimSun"/>
            </a:endParaRPr>
          </a:p>
        </p:txBody>
      </p:sp>
      <p:sp>
        <p:nvSpPr>
          <p:cNvPr id="218" name="textbox 218"/>
          <p:cNvSpPr/>
          <p:nvPr/>
        </p:nvSpPr>
        <p:spPr>
          <a:xfrm>
            <a:off x="1498599" y="5103687"/>
            <a:ext cx="589915" cy="2139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4638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1000"/>
              </a:lnSpc>
              <a:tabLst/>
            </a:pPr>
            <a:r>
              <a:rPr sz="7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Sprouting and</a:t>
            </a:r>
            <a:r>
              <a:rPr sz="7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germinati</a:t>
            </a:r>
            <a:r>
              <a:rPr sz="7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220" name="textbox 220"/>
          <p:cNvSpPr/>
          <p:nvPr/>
        </p:nvSpPr>
        <p:spPr>
          <a:xfrm>
            <a:off x="2666999" y="5159100"/>
            <a:ext cx="816610" cy="1282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32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Bacterial culture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222" name="textbox 222"/>
          <p:cNvSpPr/>
          <p:nvPr/>
        </p:nvSpPr>
        <p:spPr>
          <a:xfrm>
            <a:off x="3816349" y="5159100"/>
            <a:ext cx="813435" cy="1282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32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Farm</a:t>
            </a:r>
            <a:r>
              <a:rPr sz="800" b="1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incubation</a:t>
            </a:r>
            <a:endParaRPr sz="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picture 2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187450"/>
            <a:ext cx="5080000" cy="4241800"/>
          </a:xfrm>
          <a:prstGeom prst="rect">
            <a:avLst/>
          </a:prstGeom>
        </p:spPr>
      </p:pic>
      <p:pic>
        <p:nvPicPr>
          <p:cNvPr id="226" name="picture 2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93800" y="2908305"/>
            <a:ext cx="2724150" cy="2038354"/>
          </a:xfrm>
          <a:prstGeom prst="rect">
            <a:avLst/>
          </a:prstGeom>
        </p:spPr>
      </p:pic>
      <p:grpSp>
        <p:nvGrpSpPr>
          <p:cNvPr id="24" name="group 24"/>
          <p:cNvGrpSpPr/>
          <p:nvPr/>
        </p:nvGrpSpPr>
        <p:grpSpPr>
          <a:xfrm rot="21600000">
            <a:off x="136525" y="1952635"/>
            <a:ext cx="4787900" cy="941728"/>
            <a:chOff x="0" y="0"/>
            <a:chExt cx="4787900" cy="941728"/>
          </a:xfrm>
        </p:grpSpPr>
        <p:sp>
          <p:nvSpPr>
            <p:cNvPr id="228" name="path 228"/>
            <p:cNvSpPr/>
            <p:nvPr/>
          </p:nvSpPr>
          <p:spPr>
            <a:xfrm>
              <a:off x="0" y="0"/>
              <a:ext cx="4787900" cy="927074"/>
            </a:xfrm>
            <a:custGeom>
              <a:avLst/>
              <a:gdLst/>
              <a:ahLst/>
              <a:cxnLst/>
              <a:rect l="0" t="0" r="0" b="0"/>
              <a:pathLst>
                <a:path w="7540" h="1459">
                  <a:moveTo>
                    <a:pt x="5" y="5"/>
                  </a:moveTo>
                  <a:lnTo>
                    <a:pt x="5" y="484"/>
                  </a:lnTo>
                  <a:moveTo>
                    <a:pt x="5" y="5"/>
                  </a:moveTo>
                  <a:lnTo>
                    <a:pt x="1775" y="5"/>
                  </a:lnTo>
                  <a:moveTo>
                    <a:pt x="1775" y="5"/>
                  </a:moveTo>
                  <a:lnTo>
                    <a:pt x="1775" y="484"/>
                  </a:lnTo>
                  <a:moveTo>
                    <a:pt x="5" y="484"/>
                  </a:moveTo>
                  <a:lnTo>
                    <a:pt x="1775" y="484"/>
                  </a:lnTo>
                  <a:moveTo>
                    <a:pt x="1775" y="5"/>
                  </a:moveTo>
                  <a:lnTo>
                    <a:pt x="1775" y="484"/>
                  </a:lnTo>
                  <a:moveTo>
                    <a:pt x="1775" y="5"/>
                  </a:moveTo>
                  <a:lnTo>
                    <a:pt x="3775" y="5"/>
                  </a:lnTo>
                  <a:moveTo>
                    <a:pt x="3775" y="5"/>
                  </a:moveTo>
                  <a:lnTo>
                    <a:pt x="3775" y="484"/>
                  </a:lnTo>
                  <a:moveTo>
                    <a:pt x="1775" y="484"/>
                  </a:moveTo>
                  <a:lnTo>
                    <a:pt x="3775" y="484"/>
                  </a:lnTo>
                  <a:moveTo>
                    <a:pt x="3775" y="5"/>
                  </a:moveTo>
                  <a:lnTo>
                    <a:pt x="3775" y="484"/>
                  </a:lnTo>
                  <a:moveTo>
                    <a:pt x="3775" y="5"/>
                  </a:moveTo>
                  <a:lnTo>
                    <a:pt x="5555" y="5"/>
                  </a:lnTo>
                  <a:moveTo>
                    <a:pt x="5555" y="5"/>
                  </a:moveTo>
                  <a:lnTo>
                    <a:pt x="5555" y="484"/>
                  </a:lnTo>
                  <a:moveTo>
                    <a:pt x="3775" y="484"/>
                  </a:moveTo>
                  <a:lnTo>
                    <a:pt x="5555" y="484"/>
                  </a:lnTo>
                  <a:moveTo>
                    <a:pt x="5555" y="5"/>
                  </a:moveTo>
                  <a:lnTo>
                    <a:pt x="5555" y="484"/>
                  </a:lnTo>
                  <a:moveTo>
                    <a:pt x="5555" y="5"/>
                  </a:moveTo>
                  <a:lnTo>
                    <a:pt x="7535" y="5"/>
                  </a:lnTo>
                  <a:moveTo>
                    <a:pt x="7535" y="5"/>
                  </a:moveTo>
                  <a:lnTo>
                    <a:pt x="7535" y="484"/>
                  </a:lnTo>
                  <a:moveTo>
                    <a:pt x="5555" y="484"/>
                  </a:moveTo>
                  <a:lnTo>
                    <a:pt x="7535" y="484"/>
                  </a:lnTo>
                  <a:moveTo>
                    <a:pt x="5" y="484"/>
                  </a:moveTo>
                  <a:lnTo>
                    <a:pt x="5" y="975"/>
                  </a:lnTo>
                  <a:moveTo>
                    <a:pt x="5" y="484"/>
                  </a:moveTo>
                  <a:lnTo>
                    <a:pt x="1775" y="484"/>
                  </a:lnTo>
                  <a:moveTo>
                    <a:pt x="1775" y="484"/>
                  </a:moveTo>
                  <a:lnTo>
                    <a:pt x="1775" y="975"/>
                  </a:lnTo>
                  <a:moveTo>
                    <a:pt x="5" y="975"/>
                  </a:moveTo>
                  <a:lnTo>
                    <a:pt x="1775" y="975"/>
                  </a:lnTo>
                  <a:moveTo>
                    <a:pt x="1775" y="484"/>
                  </a:moveTo>
                  <a:lnTo>
                    <a:pt x="1775" y="975"/>
                  </a:lnTo>
                  <a:moveTo>
                    <a:pt x="1775" y="484"/>
                  </a:moveTo>
                  <a:lnTo>
                    <a:pt x="3775" y="484"/>
                  </a:lnTo>
                  <a:moveTo>
                    <a:pt x="3775" y="484"/>
                  </a:moveTo>
                  <a:lnTo>
                    <a:pt x="3775" y="975"/>
                  </a:lnTo>
                  <a:moveTo>
                    <a:pt x="1775" y="975"/>
                  </a:moveTo>
                  <a:lnTo>
                    <a:pt x="3775" y="975"/>
                  </a:lnTo>
                  <a:moveTo>
                    <a:pt x="3775" y="484"/>
                  </a:moveTo>
                  <a:lnTo>
                    <a:pt x="3775" y="975"/>
                  </a:lnTo>
                  <a:moveTo>
                    <a:pt x="3775" y="484"/>
                  </a:moveTo>
                  <a:lnTo>
                    <a:pt x="5555" y="484"/>
                  </a:lnTo>
                  <a:moveTo>
                    <a:pt x="5555" y="484"/>
                  </a:moveTo>
                  <a:lnTo>
                    <a:pt x="5555" y="975"/>
                  </a:lnTo>
                  <a:moveTo>
                    <a:pt x="3775" y="975"/>
                  </a:moveTo>
                  <a:lnTo>
                    <a:pt x="5555" y="975"/>
                  </a:lnTo>
                  <a:moveTo>
                    <a:pt x="5555" y="484"/>
                  </a:moveTo>
                  <a:lnTo>
                    <a:pt x="5555" y="975"/>
                  </a:lnTo>
                  <a:moveTo>
                    <a:pt x="5555" y="484"/>
                  </a:moveTo>
                  <a:lnTo>
                    <a:pt x="7535" y="484"/>
                  </a:lnTo>
                  <a:moveTo>
                    <a:pt x="7535" y="484"/>
                  </a:moveTo>
                  <a:lnTo>
                    <a:pt x="7535" y="975"/>
                  </a:lnTo>
                  <a:moveTo>
                    <a:pt x="5555" y="975"/>
                  </a:moveTo>
                  <a:lnTo>
                    <a:pt x="7535" y="975"/>
                  </a:lnTo>
                  <a:moveTo>
                    <a:pt x="5" y="975"/>
                  </a:moveTo>
                  <a:lnTo>
                    <a:pt x="5" y="1454"/>
                  </a:lnTo>
                  <a:moveTo>
                    <a:pt x="5" y="975"/>
                  </a:moveTo>
                  <a:lnTo>
                    <a:pt x="1775" y="975"/>
                  </a:lnTo>
                  <a:moveTo>
                    <a:pt x="1775" y="975"/>
                  </a:moveTo>
                  <a:lnTo>
                    <a:pt x="1775" y="1454"/>
                  </a:lnTo>
                  <a:moveTo>
                    <a:pt x="5" y="1454"/>
                  </a:moveTo>
                  <a:lnTo>
                    <a:pt x="1775" y="1454"/>
                  </a:lnTo>
                  <a:moveTo>
                    <a:pt x="1775" y="975"/>
                  </a:moveTo>
                  <a:lnTo>
                    <a:pt x="1775" y="1454"/>
                  </a:lnTo>
                  <a:moveTo>
                    <a:pt x="1775" y="975"/>
                  </a:moveTo>
                  <a:lnTo>
                    <a:pt x="3775" y="975"/>
                  </a:lnTo>
                  <a:moveTo>
                    <a:pt x="3775" y="975"/>
                  </a:moveTo>
                  <a:lnTo>
                    <a:pt x="3775" y="1454"/>
                  </a:lnTo>
                  <a:moveTo>
                    <a:pt x="1775" y="1454"/>
                  </a:moveTo>
                  <a:lnTo>
                    <a:pt x="3775" y="1454"/>
                  </a:lnTo>
                  <a:moveTo>
                    <a:pt x="3775" y="975"/>
                  </a:moveTo>
                  <a:lnTo>
                    <a:pt x="3775" y="1454"/>
                  </a:lnTo>
                  <a:moveTo>
                    <a:pt x="3775" y="975"/>
                  </a:moveTo>
                  <a:lnTo>
                    <a:pt x="5555" y="975"/>
                  </a:lnTo>
                  <a:moveTo>
                    <a:pt x="5555" y="975"/>
                  </a:moveTo>
                  <a:lnTo>
                    <a:pt x="5555" y="1454"/>
                  </a:lnTo>
                  <a:moveTo>
                    <a:pt x="3775" y="1454"/>
                  </a:moveTo>
                  <a:lnTo>
                    <a:pt x="5555" y="1454"/>
                  </a:lnTo>
                  <a:moveTo>
                    <a:pt x="5555" y="975"/>
                  </a:moveTo>
                  <a:lnTo>
                    <a:pt x="5555" y="1454"/>
                  </a:lnTo>
                  <a:moveTo>
                    <a:pt x="5555" y="975"/>
                  </a:moveTo>
                  <a:lnTo>
                    <a:pt x="7535" y="975"/>
                  </a:lnTo>
                  <a:moveTo>
                    <a:pt x="7535" y="975"/>
                  </a:moveTo>
                  <a:lnTo>
                    <a:pt x="7535" y="1454"/>
                  </a:lnTo>
                  <a:moveTo>
                    <a:pt x="5555" y="1454"/>
                  </a:moveTo>
                  <a:lnTo>
                    <a:pt x="7535" y="1454"/>
                  </a:lnTo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30" name="textbox 230"/>
            <p:cNvSpPr/>
            <p:nvPr/>
          </p:nvSpPr>
          <p:spPr>
            <a:xfrm>
              <a:off x="3535681" y="105278"/>
              <a:ext cx="1240155" cy="88074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9700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3334" algn="l" rtl="0" eaLnBrk="0">
                <a:lnSpc>
                  <a:spcPct val="79000"/>
                </a:lnSpc>
                <a:tabLst/>
              </a:pPr>
              <a:r>
                <a:rPr sz="1400" b="1" kern="0" spc="-5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136L</a:t>
              </a:r>
              <a:endParaRPr sz="1400" dirty="0">
                <a:latin typeface="SimSun"/>
                <a:ea typeface="SimSun"/>
                <a:cs typeface="SimSun"/>
              </a:endParaRPr>
            </a:p>
            <a:p>
              <a:pPr marL="13334" algn="l" rtl="0" eaLnBrk="0">
                <a:lnSpc>
                  <a:spcPts val="1745"/>
                </a:lnSpc>
                <a:spcBef>
                  <a:spcPts val="862"/>
                </a:spcBef>
                <a:tabLst/>
              </a:pPr>
              <a:r>
                <a:rPr sz="1400" b="1" kern="0" spc="-4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1100w</a:t>
              </a:r>
              <a:endParaRPr sz="1400" dirty="0">
                <a:latin typeface="SimSun"/>
                <a:ea typeface="SimSun"/>
                <a:cs typeface="SimSun"/>
              </a:endParaRPr>
            </a:p>
            <a:p>
              <a:pPr marL="12700" algn="l" rtl="0" eaLnBrk="0">
                <a:lnSpc>
                  <a:spcPct val="103000"/>
                </a:lnSpc>
                <a:spcBef>
                  <a:spcPts val="85"/>
                </a:spcBef>
                <a:tabLst/>
              </a:pPr>
              <a:r>
                <a:rPr sz="1200" b="1" kern="0" spc="-1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Room</a:t>
              </a: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</a:t>
              </a:r>
              <a:r>
                <a:rPr sz="1200" b="1" kern="0" spc="-1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temperature</a:t>
              </a:r>
              <a:r>
                <a:rPr sz="1200" kern="0" spc="3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</a:t>
              </a:r>
              <a:r>
                <a:rPr sz="1000" b="1" kern="0" spc="1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+10°-70°</a:t>
              </a:r>
              <a:endParaRPr sz="1000" dirty="0">
                <a:latin typeface="SimSun"/>
                <a:ea typeface="SimSun"/>
                <a:cs typeface="SimSun"/>
              </a:endParaRPr>
            </a:p>
          </p:txBody>
        </p:sp>
      </p:grpSp>
      <p:grpSp>
        <p:nvGrpSpPr>
          <p:cNvPr id="26" name="group 26"/>
          <p:cNvGrpSpPr/>
          <p:nvPr/>
        </p:nvGrpSpPr>
        <p:grpSpPr>
          <a:xfrm rot="21600000">
            <a:off x="279400" y="4997434"/>
            <a:ext cx="4540250" cy="342907"/>
            <a:chOff x="0" y="0"/>
            <a:chExt cx="4540250" cy="342907"/>
          </a:xfrm>
        </p:grpSpPr>
        <p:pic>
          <p:nvPicPr>
            <p:cNvPr id="232" name="picture 23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540250" cy="342907"/>
            </a:xfrm>
            <a:prstGeom prst="rect">
              <a:avLst/>
            </a:prstGeom>
          </p:spPr>
        </p:pic>
        <p:sp>
          <p:nvSpPr>
            <p:cNvPr id="234" name="textbox 234"/>
            <p:cNvSpPr/>
            <p:nvPr/>
          </p:nvSpPr>
          <p:spPr>
            <a:xfrm>
              <a:off x="76200" y="52795"/>
              <a:ext cx="578484" cy="25527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6292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9050" indent="-6350" algn="l" rtl="0" eaLnBrk="0">
                <a:lnSpc>
                  <a:spcPct val="99000"/>
                </a:lnSpc>
                <a:tabLst/>
              </a:pPr>
              <a:r>
                <a:rPr sz="8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Application</a:t>
              </a:r>
              <a:r>
                <a:rPr sz="800" b="1" kern="0" spc="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800" b="1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range:</a:t>
              </a:r>
              <a:endParaRPr sz="8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36" name="textbox 236"/>
          <p:cNvSpPr/>
          <p:nvPr/>
        </p:nvSpPr>
        <p:spPr>
          <a:xfrm>
            <a:off x="260350" y="1321404"/>
            <a:ext cx="3909695" cy="2209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91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1000"/>
              </a:lnSpc>
              <a:tabLst/>
            </a:pPr>
            <a:r>
              <a:rPr sz="14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Electric thermostatic</a:t>
            </a:r>
            <a:r>
              <a:rPr sz="14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</a:t>
            </a:r>
            <a:r>
              <a:rPr sz="14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400" b="1" kern="0" spc="-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【</a:t>
            </a:r>
            <a:r>
              <a:rPr sz="14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Fully upgraded</a:t>
            </a:r>
            <a:r>
              <a:rPr sz="1400" b="1" kern="0" spc="-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】</a:t>
            </a:r>
            <a:endParaRPr sz="1400" dirty="0">
              <a:latin typeface="SimSun"/>
              <a:ea typeface="SimSun"/>
              <a:cs typeface="SimSun"/>
            </a:endParaRPr>
          </a:p>
        </p:txBody>
      </p:sp>
      <p:sp>
        <p:nvSpPr>
          <p:cNvPr id="238" name="textbox 238"/>
          <p:cNvSpPr/>
          <p:nvPr/>
        </p:nvSpPr>
        <p:spPr>
          <a:xfrm>
            <a:off x="1265375" y="2030533"/>
            <a:ext cx="987425" cy="8083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3334" algn="l" rtl="0" eaLnBrk="0">
              <a:lnSpc>
                <a:spcPts val="1745"/>
              </a:lnSpc>
              <a:tabLst/>
            </a:pPr>
            <a:r>
              <a:rPr sz="1400" b="1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303-3A</a:t>
            </a:r>
            <a:endParaRPr sz="14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101000"/>
              </a:lnSpc>
              <a:spcBef>
                <a:spcPts val="392"/>
              </a:spcBef>
              <a:tabLst/>
            </a:pP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Galvanized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inner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tank</a:t>
            </a:r>
            <a:endParaRPr sz="9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43815" algn="l" rtl="0" eaLnBrk="0">
              <a:lnSpc>
                <a:spcPts val="1172"/>
              </a:lnSpc>
              <a:spcBef>
                <a:spcPts val="5"/>
              </a:spcBef>
              <a:tabLst/>
            </a:pP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55×45×55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cm</a:t>
            </a:r>
            <a:endParaRPr sz="900" dirty="0">
              <a:latin typeface="SimSun"/>
              <a:ea typeface="SimSun"/>
              <a:cs typeface="SimSun"/>
            </a:endParaRPr>
          </a:p>
        </p:txBody>
      </p:sp>
      <p:sp>
        <p:nvSpPr>
          <p:cNvPr id="240" name="textbox 240"/>
          <p:cNvSpPr/>
          <p:nvPr/>
        </p:nvSpPr>
        <p:spPr>
          <a:xfrm>
            <a:off x="236675" y="2047290"/>
            <a:ext cx="919480" cy="790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29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ct val="88000"/>
              </a:lnSpc>
              <a:tabLst/>
            </a:pPr>
            <a:r>
              <a:rPr sz="900" b="1" kern="0" spc="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Product</a:t>
            </a:r>
            <a:r>
              <a:rPr sz="900" kern="0" spc="2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b="1" kern="0" spc="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Model</a:t>
            </a:r>
            <a:endParaRPr sz="900" dirty="0">
              <a:latin typeface="SimSun"/>
              <a:ea typeface="SimSun"/>
              <a:cs typeface="SimSun"/>
            </a:endParaRPr>
          </a:p>
          <a:p>
            <a:pPr marL="12700" indent="31750" algn="l" rtl="0" eaLnBrk="0">
              <a:lnSpc>
                <a:spcPct val="234000"/>
              </a:lnSpc>
              <a:spcBef>
                <a:spcPts val="19"/>
              </a:spcBef>
              <a:tabLst/>
            </a:pPr>
            <a:r>
              <a:rPr sz="900" b="1" kern="0" spc="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Liner</a:t>
            </a:r>
            <a:r>
              <a:rPr sz="900" kern="0" spc="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b="1" kern="0" spc="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mate</a:t>
            </a:r>
            <a:r>
              <a:rPr sz="900" b="1" kern="0" spc="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rial</a:t>
            </a:r>
            <a:r>
              <a:rPr sz="900" kern="0" spc="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b="1" kern="0" spc="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Inner</a:t>
            </a:r>
            <a:r>
              <a:rPr sz="900" kern="0" spc="10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b="1" kern="0" spc="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tank</a:t>
            </a:r>
            <a:r>
              <a:rPr sz="900" kern="0" spc="10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b="1" kern="0" spc="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size</a:t>
            </a:r>
            <a:endParaRPr sz="900" dirty="0">
              <a:latin typeface="SimSun"/>
              <a:ea typeface="SimSun"/>
              <a:cs typeface="SimSun"/>
            </a:endParaRPr>
          </a:p>
        </p:txBody>
      </p:sp>
      <p:sp>
        <p:nvSpPr>
          <p:cNvPr id="242" name="textbox 242"/>
          <p:cNvSpPr/>
          <p:nvPr/>
        </p:nvSpPr>
        <p:spPr>
          <a:xfrm>
            <a:off x="2719525" y="2048256"/>
            <a:ext cx="685800" cy="8388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72"/>
              </a:lnSpc>
              <a:tabLst/>
            </a:pPr>
            <a:r>
              <a:rPr sz="900" b="1" kern="0" spc="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Volume</a:t>
            </a:r>
            <a:endParaRPr sz="9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81000"/>
              </a:lnSpc>
              <a:spcBef>
                <a:spcPts val="1435"/>
              </a:spcBef>
              <a:tabLst/>
            </a:pPr>
            <a:r>
              <a:rPr sz="900" b="1" kern="0" spc="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Power</a:t>
            </a:r>
            <a:endParaRPr sz="9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0000"/>
              </a:lnSpc>
              <a:spcBef>
                <a:spcPts val="1"/>
              </a:spcBef>
              <a:tabLst/>
            </a:pPr>
            <a:r>
              <a:rPr sz="900" b="1" kern="0" spc="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Temperature</a:t>
            </a:r>
            <a:r>
              <a:rPr sz="900" kern="0" spc="6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b="1" kern="0" spc="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range</a:t>
            </a:r>
            <a:endParaRPr sz="900" dirty="0">
              <a:latin typeface="SimSun"/>
              <a:ea typeface="SimSun"/>
              <a:cs typeface="SimSun"/>
            </a:endParaRPr>
          </a:p>
        </p:txBody>
      </p:sp>
      <p:sp>
        <p:nvSpPr>
          <p:cNvPr id="244" name="textbox 244"/>
          <p:cNvSpPr/>
          <p:nvPr/>
        </p:nvSpPr>
        <p:spPr>
          <a:xfrm>
            <a:off x="1498599" y="5071911"/>
            <a:ext cx="589915" cy="2330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541" rIns="0" bIns="0"/>
          <a:lstStyle/>
          <a:p>
            <a:pPr marL="12700" algn="l" rtl="0" eaLnBrk="0">
              <a:lnSpc>
                <a:spcPct val="103000"/>
              </a:lnSpc>
              <a:spcBef>
                <a:spcPts val="4"/>
              </a:spcBef>
              <a:tabLst/>
            </a:pPr>
            <a:r>
              <a:rPr sz="7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Sprouting and</a:t>
            </a:r>
            <a:r>
              <a:rPr sz="7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germination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246" name="textbox 246"/>
          <p:cNvSpPr/>
          <p:nvPr/>
        </p:nvSpPr>
        <p:spPr>
          <a:xfrm>
            <a:off x="2666999" y="5146383"/>
            <a:ext cx="816610" cy="1282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32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Bacterial culture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248" name="textbox 248"/>
          <p:cNvSpPr/>
          <p:nvPr/>
        </p:nvSpPr>
        <p:spPr>
          <a:xfrm>
            <a:off x="3816349" y="5146383"/>
            <a:ext cx="813435" cy="1282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32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Farm</a:t>
            </a:r>
            <a:r>
              <a:rPr sz="800" b="1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incubation</a:t>
            </a:r>
            <a:endParaRPr sz="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picture 2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177925"/>
            <a:ext cx="5080000" cy="4260850"/>
          </a:xfrm>
          <a:prstGeom prst="rect">
            <a:avLst/>
          </a:prstGeom>
        </p:spPr>
      </p:pic>
      <p:pic>
        <p:nvPicPr>
          <p:cNvPr id="252" name="picture 2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93800" y="2917842"/>
            <a:ext cx="2724150" cy="2044696"/>
          </a:xfrm>
          <a:prstGeom prst="rect">
            <a:avLst/>
          </a:prstGeom>
        </p:spPr>
      </p:pic>
      <p:grpSp>
        <p:nvGrpSpPr>
          <p:cNvPr id="28" name="group 28"/>
          <p:cNvGrpSpPr/>
          <p:nvPr/>
        </p:nvGrpSpPr>
        <p:grpSpPr>
          <a:xfrm rot="21600000">
            <a:off x="136525" y="1962155"/>
            <a:ext cx="4787900" cy="941731"/>
            <a:chOff x="0" y="0"/>
            <a:chExt cx="4787900" cy="941731"/>
          </a:xfrm>
        </p:grpSpPr>
        <p:sp>
          <p:nvSpPr>
            <p:cNvPr id="254" name="path 254"/>
            <p:cNvSpPr/>
            <p:nvPr/>
          </p:nvSpPr>
          <p:spPr>
            <a:xfrm>
              <a:off x="0" y="0"/>
              <a:ext cx="4787900" cy="927077"/>
            </a:xfrm>
            <a:custGeom>
              <a:avLst/>
              <a:gdLst/>
              <a:ahLst/>
              <a:cxnLst/>
              <a:rect l="0" t="0" r="0" b="0"/>
              <a:pathLst>
                <a:path w="7540" h="1459">
                  <a:moveTo>
                    <a:pt x="5" y="5"/>
                  </a:moveTo>
                  <a:lnTo>
                    <a:pt x="5" y="484"/>
                  </a:lnTo>
                  <a:moveTo>
                    <a:pt x="5" y="5"/>
                  </a:moveTo>
                  <a:lnTo>
                    <a:pt x="1775" y="5"/>
                  </a:lnTo>
                  <a:moveTo>
                    <a:pt x="1775" y="5"/>
                  </a:moveTo>
                  <a:lnTo>
                    <a:pt x="1775" y="484"/>
                  </a:lnTo>
                  <a:moveTo>
                    <a:pt x="5" y="484"/>
                  </a:moveTo>
                  <a:lnTo>
                    <a:pt x="1775" y="484"/>
                  </a:lnTo>
                  <a:moveTo>
                    <a:pt x="1775" y="5"/>
                  </a:moveTo>
                  <a:lnTo>
                    <a:pt x="1775" y="484"/>
                  </a:lnTo>
                  <a:moveTo>
                    <a:pt x="1775" y="5"/>
                  </a:moveTo>
                  <a:lnTo>
                    <a:pt x="3775" y="5"/>
                  </a:lnTo>
                  <a:moveTo>
                    <a:pt x="3775" y="5"/>
                  </a:moveTo>
                  <a:lnTo>
                    <a:pt x="3775" y="484"/>
                  </a:lnTo>
                  <a:moveTo>
                    <a:pt x="1775" y="484"/>
                  </a:moveTo>
                  <a:lnTo>
                    <a:pt x="3775" y="484"/>
                  </a:lnTo>
                  <a:moveTo>
                    <a:pt x="3775" y="5"/>
                  </a:moveTo>
                  <a:lnTo>
                    <a:pt x="3775" y="484"/>
                  </a:lnTo>
                  <a:moveTo>
                    <a:pt x="3775" y="5"/>
                  </a:moveTo>
                  <a:lnTo>
                    <a:pt x="5555" y="5"/>
                  </a:lnTo>
                  <a:moveTo>
                    <a:pt x="5555" y="5"/>
                  </a:moveTo>
                  <a:lnTo>
                    <a:pt x="5555" y="484"/>
                  </a:lnTo>
                  <a:moveTo>
                    <a:pt x="3775" y="484"/>
                  </a:moveTo>
                  <a:lnTo>
                    <a:pt x="5555" y="484"/>
                  </a:lnTo>
                  <a:moveTo>
                    <a:pt x="5555" y="5"/>
                  </a:moveTo>
                  <a:lnTo>
                    <a:pt x="5555" y="484"/>
                  </a:lnTo>
                  <a:moveTo>
                    <a:pt x="5555" y="5"/>
                  </a:moveTo>
                  <a:lnTo>
                    <a:pt x="7535" y="5"/>
                  </a:lnTo>
                  <a:moveTo>
                    <a:pt x="7535" y="5"/>
                  </a:moveTo>
                  <a:lnTo>
                    <a:pt x="7535" y="484"/>
                  </a:lnTo>
                  <a:moveTo>
                    <a:pt x="5555" y="484"/>
                  </a:moveTo>
                  <a:lnTo>
                    <a:pt x="7535" y="484"/>
                  </a:lnTo>
                  <a:moveTo>
                    <a:pt x="5" y="484"/>
                  </a:moveTo>
                  <a:lnTo>
                    <a:pt x="5" y="974"/>
                  </a:lnTo>
                  <a:moveTo>
                    <a:pt x="5" y="484"/>
                  </a:moveTo>
                  <a:lnTo>
                    <a:pt x="1775" y="484"/>
                  </a:lnTo>
                  <a:moveTo>
                    <a:pt x="1775" y="484"/>
                  </a:moveTo>
                  <a:lnTo>
                    <a:pt x="1775" y="974"/>
                  </a:lnTo>
                  <a:moveTo>
                    <a:pt x="5" y="974"/>
                  </a:moveTo>
                  <a:lnTo>
                    <a:pt x="1775" y="974"/>
                  </a:lnTo>
                  <a:moveTo>
                    <a:pt x="1775" y="484"/>
                  </a:moveTo>
                  <a:lnTo>
                    <a:pt x="1775" y="974"/>
                  </a:lnTo>
                  <a:moveTo>
                    <a:pt x="1775" y="484"/>
                  </a:moveTo>
                  <a:lnTo>
                    <a:pt x="3775" y="484"/>
                  </a:lnTo>
                  <a:moveTo>
                    <a:pt x="3775" y="484"/>
                  </a:moveTo>
                  <a:lnTo>
                    <a:pt x="3775" y="974"/>
                  </a:lnTo>
                  <a:moveTo>
                    <a:pt x="1775" y="974"/>
                  </a:moveTo>
                  <a:lnTo>
                    <a:pt x="3775" y="974"/>
                  </a:lnTo>
                  <a:moveTo>
                    <a:pt x="3775" y="484"/>
                  </a:moveTo>
                  <a:lnTo>
                    <a:pt x="3775" y="974"/>
                  </a:lnTo>
                  <a:moveTo>
                    <a:pt x="3775" y="484"/>
                  </a:moveTo>
                  <a:lnTo>
                    <a:pt x="5555" y="484"/>
                  </a:lnTo>
                  <a:moveTo>
                    <a:pt x="5555" y="484"/>
                  </a:moveTo>
                  <a:lnTo>
                    <a:pt x="5555" y="974"/>
                  </a:lnTo>
                  <a:moveTo>
                    <a:pt x="3775" y="974"/>
                  </a:moveTo>
                  <a:lnTo>
                    <a:pt x="5555" y="974"/>
                  </a:lnTo>
                  <a:moveTo>
                    <a:pt x="5555" y="484"/>
                  </a:moveTo>
                  <a:lnTo>
                    <a:pt x="5555" y="974"/>
                  </a:lnTo>
                  <a:moveTo>
                    <a:pt x="5555" y="484"/>
                  </a:moveTo>
                  <a:lnTo>
                    <a:pt x="7535" y="484"/>
                  </a:lnTo>
                  <a:moveTo>
                    <a:pt x="7535" y="484"/>
                  </a:moveTo>
                  <a:lnTo>
                    <a:pt x="7535" y="974"/>
                  </a:lnTo>
                  <a:moveTo>
                    <a:pt x="5555" y="974"/>
                  </a:moveTo>
                  <a:lnTo>
                    <a:pt x="7535" y="974"/>
                  </a:lnTo>
                  <a:moveTo>
                    <a:pt x="5" y="974"/>
                  </a:moveTo>
                  <a:lnTo>
                    <a:pt x="5" y="1454"/>
                  </a:lnTo>
                  <a:moveTo>
                    <a:pt x="5" y="974"/>
                  </a:moveTo>
                  <a:lnTo>
                    <a:pt x="1775" y="974"/>
                  </a:lnTo>
                  <a:moveTo>
                    <a:pt x="1775" y="974"/>
                  </a:moveTo>
                  <a:lnTo>
                    <a:pt x="1775" y="1454"/>
                  </a:lnTo>
                  <a:moveTo>
                    <a:pt x="5" y="1454"/>
                  </a:moveTo>
                  <a:lnTo>
                    <a:pt x="1775" y="1454"/>
                  </a:lnTo>
                  <a:moveTo>
                    <a:pt x="1775" y="974"/>
                  </a:moveTo>
                  <a:lnTo>
                    <a:pt x="1775" y="1454"/>
                  </a:lnTo>
                  <a:moveTo>
                    <a:pt x="1775" y="974"/>
                  </a:moveTo>
                  <a:lnTo>
                    <a:pt x="3775" y="974"/>
                  </a:lnTo>
                  <a:moveTo>
                    <a:pt x="3775" y="974"/>
                  </a:moveTo>
                  <a:lnTo>
                    <a:pt x="3775" y="1454"/>
                  </a:lnTo>
                  <a:moveTo>
                    <a:pt x="1775" y="1454"/>
                  </a:moveTo>
                  <a:lnTo>
                    <a:pt x="3775" y="1454"/>
                  </a:lnTo>
                  <a:moveTo>
                    <a:pt x="3775" y="974"/>
                  </a:moveTo>
                  <a:lnTo>
                    <a:pt x="3775" y="1454"/>
                  </a:lnTo>
                  <a:moveTo>
                    <a:pt x="3775" y="974"/>
                  </a:moveTo>
                  <a:lnTo>
                    <a:pt x="5555" y="974"/>
                  </a:lnTo>
                  <a:moveTo>
                    <a:pt x="5555" y="974"/>
                  </a:moveTo>
                  <a:lnTo>
                    <a:pt x="5555" y="1454"/>
                  </a:lnTo>
                  <a:moveTo>
                    <a:pt x="3775" y="1454"/>
                  </a:moveTo>
                  <a:lnTo>
                    <a:pt x="5555" y="1454"/>
                  </a:lnTo>
                  <a:moveTo>
                    <a:pt x="5555" y="974"/>
                  </a:moveTo>
                  <a:lnTo>
                    <a:pt x="5555" y="1454"/>
                  </a:lnTo>
                  <a:moveTo>
                    <a:pt x="5555" y="974"/>
                  </a:moveTo>
                  <a:lnTo>
                    <a:pt x="7535" y="974"/>
                  </a:lnTo>
                  <a:moveTo>
                    <a:pt x="7535" y="974"/>
                  </a:moveTo>
                  <a:lnTo>
                    <a:pt x="7535" y="1454"/>
                  </a:lnTo>
                  <a:moveTo>
                    <a:pt x="5555" y="1454"/>
                  </a:moveTo>
                  <a:lnTo>
                    <a:pt x="7535" y="1454"/>
                  </a:lnTo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56" name="textbox 256"/>
            <p:cNvSpPr/>
            <p:nvPr/>
          </p:nvSpPr>
          <p:spPr>
            <a:xfrm>
              <a:off x="3542031" y="111520"/>
              <a:ext cx="1088389" cy="87439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9784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82000"/>
                </a:lnSpc>
                <a:tabLst/>
              </a:pPr>
              <a:r>
                <a:rPr sz="1000" b="1" kern="0" spc="-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136L</a:t>
              </a:r>
              <a:endParaRPr sz="1000" dirty="0">
                <a:latin typeface="SimSun"/>
                <a:ea typeface="SimSun"/>
                <a:cs typeface="SimSun"/>
              </a:endParaRPr>
            </a:p>
            <a:p>
              <a:pPr marL="12700" algn="l" rtl="0" eaLnBrk="0">
                <a:lnSpc>
                  <a:spcPts val="1296"/>
                </a:lnSpc>
                <a:spcBef>
                  <a:spcPts val="1308"/>
                </a:spcBef>
                <a:tabLst/>
              </a:pPr>
              <a:r>
                <a:rPr sz="1000" b="1" kern="0" spc="-1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1100w</a:t>
              </a:r>
              <a:endParaRPr sz="1000" dirty="0">
                <a:latin typeface="SimSun"/>
                <a:ea typeface="SimSun"/>
                <a:cs typeface="SimSun"/>
              </a:endParaRPr>
            </a:p>
            <a:p>
              <a:pPr algn="l" rtl="0" eaLnBrk="0">
                <a:lnSpc>
                  <a:spcPct val="110000"/>
                </a:lnSpc>
                <a:tabLst/>
              </a:pPr>
              <a:endParaRPr sz="4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107000"/>
                </a:lnSpc>
                <a:spcBef>
                  <a:spcPts val="4"/>
                </a:spcBef>
                <a:tabLst/>
              </a:pPr>
              <a:r>
                <a:rPr sz="1000" b="1" kern="0" spc="1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Room</a:t>
              </a:r>
              <a:r>
                <a:rPr sz="1000" kern="0" spc="1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</a:t>
              </a:r>
              <a:r>
                <a:rPr sz="1000" b="1" kern="0" spc="1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temperature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</a:t>
              </a:r>
              <a:r>
                <a:rPr sz="1000" b="1" kern="0" spc="1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+10°-70°</a:t>
              </a:r>
              <a:endParaRPr sz="1000" dirty="0">
                <a:latin typeface="SimSun"/>
                <a:ea typeface="SimSun"/>
                <a:cs typeface="SimSun"/>
              </a:endParaRPr>
            </a:p>
          </p:txBody>
        </p:sp>
      </p:grpSp>
      <p:grpSp>
        <p:nvGrpSpPr>
          <p:cNvPr id="30" name="group 30"/>
          <p:cNvGrpSpPr/>
          <p:nvPr/>
        </p:nvGrpSpPr>
        <p:grpSpPr>
          <a:xfrm rot="21600000">
            <a:off x="279400" y="5006980"/>
            <a:ext cx="4540250" cy="336564"/>
            <a:chOff x="0" y="0"/>
            <a:chExt cx="4540250" cy="336564"/>
          </a:xfrm>
        </p:grpSpPr>
        <p:pic>
          <p:nvPicPr>
            <p:cNvPr id="258" name="picture 25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540250" cy="336564"/>
            </a:xfrm>
            <a:prstGeom prst="rect">
              <a:avLst/>
            </a:prstGeom>
          </p:spPr>
        </p:pic>
        <p:sp>
          <p:nvSpPr>
            <p:cNvPr id="260" name="textbox 260"/>
            <p:cNvSpPr/>
            <p:nvPr/>
          </p:nvSpPr>
          <p:spPr>
            <a:xfrm>
              <a:off x="76200" y="65467"/>
              <a:ext cx="578484" cy="2489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457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9050" indent="-6350" algn="l" rtl="0" eaLnBrk="0">
                <a:lnSpc>
                  <a:spcPct val="96000"/>
                </a:lnSpc>
                <a:tabLst/>
              </a:pPr>
              <a:r>
                <a:rPr sz="8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Application</a:t>
              </a:r>
              <a:r>
                <a:rPr sz="800" b="1" kern="0" spc="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800" b="1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range:</a:t>
              </a:r>
              <a:endParaRPr sz="8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62" name="textbox 262"/>
          <p:cNvSpPr/>
          <p:nvPr/>
        </p:nvSpPr>
        <p:spPr>
          <a:xfrm>
            <a:off x="1297306" y="2053139"/>
            <a:ext cx="1038225" cy="8064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96"/>
              </a:lnSpc>
              <a:tabLst/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303-3B</a:t>
            </a:r>
            <a:endParaRPr sz="10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102000"/>
              </a:lnSpc>
              <a:spcBef>
                <a:spcPts val="694"/>
              </a:spcBef>
              <a:tabLst/>
            </a:pP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Stainless</a:t>
            </a:r>
            <a:r>
              <a:rPr sz="1000" kern="0" spc="2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Steel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Inner</a:t>
            </a:r>
            <a:r>
              <a:rPr sz="1000" kern="0" spc="25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Liner</a:t>
            </a:r>
            <a:endParaRPr sz="10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96"/>
              </a:lnSpc>
              <a:spcBef>
                <a:spcPts val="1"/>
              </a:spcBef>
              <a:tabLst/>
            </a:pP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55×45×55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cm</a:t>
            </a:r>
            <a:endParaRPr sz="1000" dirty="0">
              <a:latin typeface="SimSun"/>
              <a:ea typeface="SimSun"/>
              <a:cs typeface="SimSun"/>
            </a:endParaRPr>
          </a:p>
        </p:txBody>
      </p:sp>
      <p:sp>
        <p:nvSpPr>
          <p:cNvPr id="264" name="textbox 264"/>
          <p:cNvSpPr/>
          <p:nvPr/>
        </p:nvSpPr>
        <p:spPr>
          <a:xfrm>
            <a:off x="186056" y="2052072"/>
            <a:ext cx="1033144" cy="8064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54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82550" algn="l" rtl="0" eaLnBrk="0">
              <a:lnSpc>
                <a:spcPct val="87000"/>
              </a:lnSpc>
              <a:tabLst/>
            </a:pPr>
            <a:r>
              <a:rPr sz="1000" b="1" kern="0" spc="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Product</a:t>
            </a:r>
            <a:r>
              <a:rPr sz="1000" kern="0" spc="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b="1" kern="0" spc="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Mo</a:t>
            </a:r>
            <a:r>
              <a:rPr sz="1000" b="1" kern="0" spc="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del</a:t>
            </a:r>
            <a:endParaRPr sz="1000" dirty="0">
              <a:latin typeface="SimSun"/>
              <a:ea typeface="SimSun"/>
              <a:cs typeface="SimSun"/>
            </a:endParaRPr>
          </a:p>
          <a:p>
            <a:pPr marL="50800" algn="l" rtl="0" eaLnBrk="0">
              <a:lnSpc>
                <a:spcPts val="2449"/>
              </a:lnSpc>
              <a:tabLst/>
            </a:pPr>
            <a:r>
              <a:rPr sz="1000" b="1" kern="0" spc="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Liner</a:t>
            </a:r>
            <a:r>
              <a:rPr sz="1000" kern="0" spc="2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b="1" kern="0" spc="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material</a:t>
            </a:r>
            <a:endParaRPr sz="10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96"/>
              </a:lnSpc>
              <a:spcBef>
                <a:spcPts val="5"/>
              </a:spcBef>
              <a:tabLst/>
            </a:pPr>
            <a:r>
              <a:rPr sz="1000" b="1" kern="0" spc="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Inner</a:t>
            </a:r>
            <a:r>
              <a:rPr sz="1000" kern="0" spc="17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b="1" kern="0" spc="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tank</a:t>
            </a:r>
            <a:r>
              <a:rPr sz="1000" kern="0" spc="19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b="1" kern="0" spc="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siz</a:t>
            </a:r>
            <a:r>
              <a:rPr sz="1000" b="1" kern="0" spc="-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e</a:t>
            </a:r>
            <a:endParaRPr sz="1000" dirty="0">
              <a:latin typeface="SimSun"/>
              <a:ea typeface="SimSun"/>
              <a:cs typeface="SimSun"/>
            </a:endParaRPr>
          </a:p>
        </p:txBody>
      </p:sp>
      <p:sp>
        <p:nvSpPr>
          <p:cNvPr id="266" name="textbox 266"/>
          <p:cNvSpPr/>
          <p:nvPr/>
        </p:nvSpPr>
        <p:spPr>
          <a:xfrm>
            <a:off x="260350" y="1330945"/>
            <a:ext cx="3909695" cy="2209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91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1000"/>
              </a:lnSpc>
              <a:tabLst/>
            </a:pPr>
            <a:r>
              <a:rPr sz="14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Electric thermostatic</a:t>
            </a:r>
            <a:r>
              <a:rPr sz="14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</a:t>
            </a:r>
            <a:r>
              <a:rPr sz="14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400" b="1" kern="0" spc="-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【</a:t>
            </a:r>
            <a:r>
              <a:rPr sz="14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Fully upgraded</a:t>
            </a:r>
            <a:r>
              <a:rPr sz="1400" b="1" kern="0" spc="-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】</a:t>
            </a:r>
            <a:endParaRPr sz="1400" dirty="0">
              <a:latin typeface="SimSun"/>
              <a:ea typeface="SimSun"/>
              <a:cs typeface="SimSun"/>
            </a:endParaRPr>
          </a:p>
        </p:txBody>
      </p:sp>
      <p:sp>
        <p:nvSpPr>
          <p:cNvPr id="268" name="textbox 268"/>
          <p:cNvSpPr/>
          <p:nvPr/>
        </p:nvSpPr>
        <p:spPr>
          <a:xfrm>
            <a:off x="2719706" y="2053139"/>
            <a:ext cx="755650" cy="8578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96"/>
              </a:lnSpc>
              <a:tabLst/>
            </a:pPr>
            <a:r>
              <a:rPr sz="1000" b="1" kern="0" spc="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Volume</a:t>
            </a:r>
            <a:endParaRPr sz="10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81000"/>
              </a:lnSpc>
              <a:spcBef>
                <a:spcPts val="1323"/>
              </a:spcBef>
              <a:tabLst/>
            </a:pPr>
            <a:r>
              <a:rPr sz="1000" b="1" kern="0" spc="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Power</a:t>
            </a:r>
            <a:endParaRPr sz="10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2000"/>
              </a:lnSpc>
              <a:spcBef>
                <a:spcPts val="3"/>
              </a:spcBef>
              <a:tabLst/>
            </a:pPr>
            <a:r>
              <a:rPr sz="1000" b="1" kern="0" spc="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Temperature</a:t>
            </a:r>
            <a:r>
              <a:rPr sz="1000" kern="0" spc="6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000" b="1" kern="0" spc="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range</a:t>
            </a:r>
            <a:endParaRPr sz="1000" dirty="0">
              <a:latin typeface="SimSun"/>
              <a:ea typeface="SimSun"/>
              <a:cs typeface="SimSun"/>
            </a:endParaRPr>
          </a:p>
        </p:txBody>
      </p:sp>
      <p:sp>
        <p:nvSpPr>
          <p:cNvPr id="270" name="textbox 270"/>
          <p:cNvSpPr/>
          <p:nvPr/>
        </p:nvSpPr>
        <p:spPr>
          <a:xfrm>
            <a:off x="1498599" y="5081459"/>
            <a:ext cx="589915" cy="2203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787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  <a:tabLst/>
            </a:pPr>
            <a:r>
              <a:rPr sz="7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Sprouting and</a:t>
            </a:r>
            <a:r>
              <a:rPr sz="7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germinati</a:t>
            </a:r>
            <a:r>
              <a:rPr sz="7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272" name="textbox 272"/>
          <p:cNvSpPr/>
          <p:nvPr/>
        </p:nvSpPr>
        <p:spPr>
          <a:xfrm>
            <a:off x="2666999" y="5155905"/>
            <a:ext cx="816610" cy="1282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32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Bacterial culture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274" name="textbox 274"/>
          <p:cNvSpPr/>
          <p:nvPr/>
        </p:nvSpPr>
        <p:spPr>
          <a:xfrm>
            <a:off x="3809999" y="5155905"/>
            <a:ext cx="813435" cy="1282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32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Farm</a:t>
            </a:r>
            <a:r>
              <a:rPr sz="800" b="1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incubation</a:t>
            </a:r>
            <a:endParaRPr sz="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picture 2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196975"/>
            <a:ext cx="5080000" cy="4222750"/>
          </a:xfrm>
          <a:prstGeom prst="rect">
            <a:avLst/>
          </a:prstGeom>
        </p:spPr>
      </p:pic>
      <p:pic>
        <p:nvPicPr>
          <p:cNvPr id="278" name="picture 2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390650" y="2886075"/>
            <a:ext cx="2298700" cy="2051031"/>
          </a:xfrm>
          <a:prstGeom prst="rect">
            <a:avLst/>
          </a:prstGeom>
        </p:spPr>
      </p:pic>
      <p:sp>
        <p:nvSpPr>
          <p:cNvPr id="280" name="textbox 280"/>
          <p:cNvSpPr/>
          <p:nvPr/>
        </p:nvSpPr>
        <p:spPr>
          <a:xfrm>
            <a:off x="117475" y="1933559"/>
            <a:ext cx="4813300" cy="9467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spcBef>
                <a:spcPts val="3"/>
              </a:spcBef>
              <a:tabLst>
                <a:tab pos="182245" algn="l"/>
              </a:tabLst>
            </a:pPr>
            <a:r>
              <a:rPr sz="900" kern="0" spc="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	</a:t>
            </a:r>
            <a:r>
              <a:rPr sz="1400" b="1" kern="0" spc="0" baseline="7441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Product</a:t>
            </a:r>
            <a:r>
              <a:rPr sz="900" kern="0" spc="3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b="1" kern="0" spc="0" baseline="7441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Model</a:t>
            </a:r>
            <a:r>
              <a:rPr sz="900" kern="0" spc="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</a:t>
            </a:r>
            <a:r>
              <a:rPr sz="2100" b="1" kern="0" spc="30" baseline="-49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303-4</a:t>
            </a:r>
            <a:r>
              <a:rPr sz="2100" b="1" kern="0" spc="0" baseline="-49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</a:t>
            </a:r>
            <a:r>
              <a:rPr sz="1400" b="1" kern="0" spc="0" baseline="37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Volume</a:t>
            </a:r>
            <a:r>
              <a:rPr sz="900" kern="0" spc="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</a:t>
            </a:r>
            <a:r>
              <a:rPr sz="2100" b="1" kern="0" spc="30" baseline="-49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225L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</a:t>
            </a:r>
            <a:endParaRPr sz="13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8000"/>
              </a:lnSpc>
              <a:spcBef>
                <a:spcPts val="2"/>
              </a:spcBef>
              <a:tabLst>
                <a:tab pos="150495" algn="l"/>
                <a:tab pos="1130300" algn="l"/>
              </a:tabLst>
            </a:pPr>
            <a:r>
              <a:rPr sz="900" kern="0" spc="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	</a:t>
            </a:r>
            <a:r>
              <a:rPr sz="1400" b="1" kern="0" spc="0" baseline="-37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Liner</a:t>
            </a:r>
            <a:r>
              <a:rPr sz="900" kern="0" spc="3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b="1" kern="0" spc="0" baseline="-37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material</a:t>
            </a:r>
            <a:r>
              <a:rPr sz="900" kern="0" spc="6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</a:t>
            </a:r>
            <a:r>
              <a:rPr sz="1400" b="1" kern="0" spc="0" baseline="26044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anized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b="1" kern="0" spc="0" baseline="26044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inner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</a:t>
            </a:r>
            <a:r>
              <a:rPr sz="1400" b="1" kern="0" spc="0" baseline="-37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Power</a:t>
            </a:r>
            <a:r>
              <a:rPr sz="900" kern="0" spc="3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</a:t>
            </a:r>
            <a:r>
              <a:rPr sz="2100" b="1" kern="0" spc="30" baseline="-12401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1200</a:t>
            </a:r>
            <a:r>
              <a:rPr sz="2100" b="1" kern="0" spc="20" baseline="-12401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w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</a:t>
            </a:r>
            <a:r>
              <a:rPr sz="900" kern="0" spc="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	</a:t>
            </a:r>
            <a:r>
              <a:rPr sz="900" kern="0" spc="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	</a:t>
            </a:r>
            <a:r>
              <a:rPr sz="900" kern="0" spc="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              </a:t>
            </a:r>
            <a:r>
              <a:rPr sz="900" b="1" kern="0" spc="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Temperature</a:t>
            </a:r>
            <a:r>
              <a:rPr sz="900" kern="0" spc="1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</a:t>
            </a:r>
            <a:r>
              <a:rPr sz="1200" b="1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Room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200" b="1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temper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ature</a:t>
            </a:r>
            <a:endParaRPr sz="1200" dirty="0">
              <a:latin typeface="SimSun"/>
              <a:ea typeface="SimSun"/>
              <a:cs typeface="SimSun"/>
            </a:endParaRPr>
          </a:p>
        </p:txBody>
      </p:sp>
      <p:sp>
        <p:nvSpPr>
          <p:cNvPr id="282" name="path 282"/>
          <p:cNvSpPr/>
          <p:nvPr/>
        </p:nvSpPr>
        <p:spPr>
          <a:xfrm>
            <a:off x="3625478" y="2562232"/>
            <a:ext cx="6350" cy="304797"/>
          </a:xfrm>
          <a:custGeom>
            <a:avLst/>
            <a:gdLst/>
            <a:ahLst/>
            <a:cxnLst/>
            <a:rect l="0" t="0" r="0" b="0"/>
            <a:pathLst>
              <a:path w="10" h="479">
                <a:moveTo>
                  <a:pt x="5" y="0"/>
                </a:moveTo>
                <a:lnTo>
                  <a:pt x="5" y="479"/>
                </a:lnTo>
                <a:moveTo>
                  <a:pt x="5" y="0"/>
                </a:moveTo>
                <a:lnTo>
                  <a:pt x="5" y="479"/>
                </a:lnTo>
              </a:path>
            </a:pathLst>
          </a:custGeom>
          <a:noFill/>
          <a:ln w="6350" cap="flat">
            <a:solidFill>
              <a:srgbClr val="000000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84" name="path 284"/>
          <p:cNvSpPr/>
          <p:nvPr/>
        </p:nvSpPr>
        <p:spPr>
          <a:xfrm>
            <a:off x="2524125" y="2562232"/>
            <a:ext cx="6350" cy="304797"/>
          </a:xfrm>
          <a:custGeom>
            <a:avLst/>
            <a:gdLst/>
            <a:ahLst/>
            <a:cxnLst/>
            <a:rect l="0" t="0" r="0" b="0"/>
            <a:pathLst>
              <a:path w="10" h="479">
                <a:moveTo>
                  <a:pt x="5" y="0"/>
                </a:moveTo>
                <a:lnTo>
                  <a:pt x="5" y="479"/>
                </a:lnTo>
                <a:moveTo>
                  <a:pt x="5" y="0"/>
                </a:moveTo>
                <a:lnTo>
                  <a:pt x="5" y="479"/>
                </a:lnTo>
              </a:path>
            </a:pathLst>
          </a:custGeom>
          <a:noFill/>
          <a:ln w="6350" cap="flat">
            <a:solidFill>
              <a:srgbClr val="000000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86" name="path 286"/>
          <p:cNvSpPr/>
          <p:nvPr/>
        </p:nvSpPr>
        <p:spPr>
          <a:xfrm>
            <a:off x="1247775" y="2562232"/>
            <a:ext cx="6350" cy="304797"/>
          </a:xfrm>
          <a:custGeom>
            <a:avLst/>
            <a:gdLst/>
            <a:ahLst/>
            <a:cxnLst/>
            <a:rect l="0" t="0" r="0" b="0"/>
            <a:pathLst>
              <a:path w="10" h="479">
                <a:moveTo>
                  <a:pt x="5" y="0"/>
                </a:moveTo>
                <a:lnTo>
                  <a:pt x="5" y="479"/>
                </a:lnTo>
                <a:moveTo>
                  <a:pt x="5" y="0"/>
                </a:moveTo>
                <a:lnTo>
                  <a:pt x="5" y="479"/>
                </a:lnTo>
              </a:path>
            </a:pathLst>
          </a:custGeom>
          <a:noFill/>
          <a:ln w="6350" cap="flat">
            <a:solidFill>
              <a:srgbClr val="000000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88" name="path 288"/>
          <p:cNvSpPr/>
          <p:nvPr/>
        </p:nvSpPr>
        <p:spPr>
          <a:xfrm>
            <a:off x="3578005" y="2251058"/>
            <a:ext cx="6350" cy="311174"/>
          </a:xfrm>
          <a:custGeom>
            <a:avLst/>
            <a:gdLst/>
            <a:ahLst/>
            <a:cxnLst/>
            <a:rect l="0" t="0" r="0" b="0"/>
            <a:pathLst>
              <a:path w="10" h="490">
                <a:moveTo>
                  <a:pt x="5" y="0"/>
                </a:moveTo>
                <a:lnTo>
                  <a:pt x="5" y="490"/>
                </a:lnTo>
                <a:moveTo>
                  <a:pt x="5" y="0"/>
                </a:moveTo>
                <a:lnTo>
                  <a:pt x="5" y="490"/>
                </a:lnTo>
              </a:path>
            </a:pathLst>
          </a:custGeom>
          <a:noFill/>
          <a:ln w="6350" cap="flat">
            <a:solidFill>
              <a:srgbClr val="000000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90" name="path 290"/>
          <p:cNvSpPr/>
          <p:nvPr/>
        </p:nvSpPr>
        <p:spPr>
          <a:xfrm>
            <a:off x="2462157" y="2251058"/>
            <a:ext cx="6350" cy="311174"/>
          </a:xfrm>
          <a:custGeom>
            <a:avLst/>
            <a:gdLst/>
            <a:ahLst/>
            <a:cxnLst/>
            <a:rect l="0" t="0" r="0" b="0"/>
            <a:pathLst>
              <a:path w="10" h="490">
                <a:moveTo>
                  <a:pt x="5" y="0"/>
                </a:moveTo>
                <a:lnTo>
                  <a:pt x="5" y="490"/>
                </a:lnTo>
                <a:moveTo>
                  <a:pt x="5" y="0"/>
                </a:moveTo>
                <a:lnTo>
                  <a:pt x="5" y="490"/>
                </a:lnTo>
              </a:path>
            </a:pathLst>
          </a:custGeom>
          <a:noFill/>
          <a:ln w="6350" cap="flat">
            <a:solidFill>
              <a:srgbClr val="000000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92" name="textbox 292"/>
          <p:cNvSpPr/>
          <p:nvPr/>
        </p:nvSpPr>
        <p:spPr>
          <a:xfrm>
            <a:off x="1429789" y="2420195"/>
            <a:ext cx="82550" cy="1752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79"/>
              </a:lnSpc>
              <a:tabLst/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k</a:t>
            </a:r>
            <a:endParaRPr sz="900" dirty="0">
              <a:latin typeface="SimSun"/>
              <a:ea typeface="SimSun"/>
              <a:cs typeface="SimSun"/>
            </a:endParaRPr>
          </a:p>
        </p:txBody>
      </p:sp>
      <p:sp>
        <p:nvSpPr>
          <p:cNvPr id="294" name="textbox 294"/>
          <p:cNvSpPr/>
          <p:nvPr/>
        </p:nvSpPr>
        <p:spPr>
          <a:xfrm>
            <a:off x="1413389" y="2291769"/>
            <a:ext cx="81914" cy="1752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75"/>
              </a:lnSpc>
              <a:tabLst/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v</a:t>
            </a:r>
            <a:endParaRPr sz="900" dirty="0">
              <a:latin typeface="SimSun"/>
              <a:ea typeface="SimSun"/>
              <a:cs typeface="SimSun"/>
            </a:endParaRPr>
          </a:p>
        </p:txBody>
      </p:sp>
      <p:pic>
        <p:nvPicPr>
          <p:cNvPr id="296" name="picture 29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353064" y="2304469"/>
            <a:ext cx="60928" cy="230134"/>
          </a:xfrm>
          <a:prstGeom prst="rect">
            <a:avLst/>
          </a:prstGeom>
        </p:spPr>
      </p:pic>
      <p:sp>
        <p:nvSpPr>
          <p:cNvPr id="298" name="textbox 298"/>
          <p:cNvSpPr/>
          <p:nvPr/>
        </p:nvSpPr>
        <p:spPr>
          <a:xfrm>
            <a:off x="1252675" y="2420195"/>
            <a:ext cx="139064" cy="1752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8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9000"/>
              </a:lnSpc>
              <a:tabLst/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ta</a:t>
            </a:r>
            <a:endParaRPr sz="900" dirty="0">
              <a:latin typeface="SimSun"/>
              <a:ea typeface="SimSun"/>
              <a:cs typeface="SimSun"/>
            </a:endParaRPr>
          </a:p>
        </p:txBody>
      </p:sp>
      <p:sp>
        <p:nvSpPr>
          <p:cNvPr id="300" name="textbox 300"/>
          <p:cNvSpPr/>
          <p:nvPr/>
        </p:nvSpPr>
        <p:spPr>
          <a:xfrm>
            <a:off x="1236275" y="2291769"/>
            <a:ext cx="142875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15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9000"/>
              </a:lnSpc>
              <a:tabLst/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Ga</a:t>
            </a:r>
            <a:endParaRPr sz="900" dirty="0">
              <a:latin typeface="SimSun"/>
              <a:ea typeface="SimSun"/>
              <a:cs typeface="SimSun"/>
            </a:endParaRPr>
          </a:p>
        </p:txBody>
      </p:sp>
      <p:sp>
        <p:nvSpPr>
          <p:cNvPr id="302" name="path 302"/>
          <p:cNvSpPr/>
          <p:nvPr/>
        </p:nvSpPr>
        <p:spPr>
          <a:xfrm>
            <a:off x="1218674" y="2251058"/>
            <a:ext cx="6350" cy="311174"/>
          </a:xfrm>
          <a:custGeom>
            <a:avLst/>
            <a:gdLst/>
            <a:ahLst/>
            <a:cxnLst/>
            <a:rect l="0" t="0" r="0" b="0"/>
            <a:pathLst>
              <a:path w="10" h="490">
                <a:moveTo>
                  <a:pt x="5" y="0"/>
                </a:moveTo>
                <a:lnTo>
                  <a:pt x="5" y="490"/>
                </a:lnTo>
                <a:moveTo>
                  <a:pt x="5" y="0"/>
                </a:moveTo>
                <a:lnTo>
                  <a:pt x="5" y="490"/>
                </a:lnTo>
              </a:path>
            </a:pathLst>
          </a:custGeom>
          <a:noFill/>
          <a:ln w="6350" cap="flat">
            <a:solidFill>
              <a:srgbClr val="000000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04" name="path 304"/>
          <p:cNvSpPr/>
          <p:nvPr/>
        </p:nvSpPr>
        <p:spPr>
          <a:xfrm>
            <a:off x="3619706" y="1946259"/>
            <a:ext cx="6350" cy="304798"/>
          </a:xfrm>
          <a:custGeom>
            <a:avLst/>
            <a:gdLst/>
            <a:ahLst/>
            <a:cxnLst/>
            <a:rect l="0" t="0" r="0" b="0"/>
            <a:pathLst>
              <a:path w="10" h="479">
                <a:moveTo>
                  <a:pt x="5" y="0"/>
                </a:moveTo>
                <a:lnTo>
                  <a:pt x="5" y="479"/>
                </a:lnTo>
                <a:moveTo>
                  <a:pt x="5" y="0"/>
                </a:moveTo>
                <a:lnTo>
                  <a:pt x="5" y="479"/>
                </a:lnTo>
              </a:path>
            </a:pathLst>
          </a:custGeom>
          <a:noFill/>
          <a:ln w="6350" cap="flat">
            <a:solidFill>
              <a:srgbClr val="000000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06" name="path 306"/>
          <p:cNvSpPr/>
          <p:nvPr/>
        </p:nvSpPr>
        <p:spPr>
          <a:xfrm>
            <a:off x="2511117" y="1946259"/>
            <a:ext cx="6350" cy="304798"/>
          </a:xfrm>
          <a:custGeom>
            <a:avLst/>
            <a:gdLst/>
            <a:ahLst/>
            <a:cxnLst/>
            <a:rect l="0" t="0" r="0" b="0"/>
            <a:pathLst>
              <a:path w="10" h="479">
                <a:moveTo>
                  <a:pt x="5" y="0"/>
                </a:moveTo>
                <a:lnTo>
                  <a:pt x="5" y="479"/>
                </a:lnTo>
                <a:moveTo>
                  <a:pt x="5" y="0"/>
                </a:moveTo>
                <a:lnTo>
                  <a:pt x="5" y="479"/>
                </a:lnTo>
              </a:path>
            </a:pathLst>
          </a:custGeom>
          <a:noFill/>
          <a:ln w="6350" cap="flat">
            <a:solidFill>
              <a:srgbClr val="000000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08" name="path 308"/>
          <p:cNvSpPr/>
          <p:nvPr/>
        </p:nvSpPr>
        <p:spPr>
          <a:xfrm>
            <a:off x="1220249" y="1946259"/>
            <a:ext cx="6350" cy="304798"/>
          </a:xfrm>
          <a:custGeom>
            <a:avLst/>
            <a:gdLst/>
            <a:ahLst/>
            <a:cxnLst/>
            <a:rect l="0" t="0" r="0" b="0"/>
            <a:pathLst>
              <a:path w="10" h="479">
                <a:moveTo>
                  <a:pt x="5" y="0"/>
                </a:moveTo>
                <a:lnTo>
                  <a:pt x="5" y="479"/>
                </a:lnTo>
                <a:moveTo>
                  <a:pt x="5" y="0"/>
                </a:moveTo>
                <a:lnTo>
                  <a:pt x="5" y="479"/>
                </a:lnTo>
              </a:path>
            </a:pathLst>
          </a:custGeom>
          <a:noFill/>
          <a:ln w="6350" cap="flat">
            <a:solidFill>
              <a:srgbClr val="000000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310" name="picture 3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79400" y="4987906"/>
            <a:ext cx="4597400" cy="342929"/>
          </a:xfrm>
          <a:prstGeom prst="rect">
            <a:avLst/>
          </a:prstGeom>
        </p:spPr>
      </p:pic>
      <p:sp>
        <p:nvSpPr>
          <p:cNvPr id="312" name="textbox 312"/>
          <p:cNvSpPr/>
          <p:nvPr/>
        </p:nvSpPr>
        <p:spPr>
          <a:xfrm>
            <a:off x="260350" y="1311893"/>
            <a:ext cx="3909695" cy="2209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91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1000"/>
              </a:lnSpc>
              <a:tabLst/>
            </a:pPr>
            <a:r>
              <a:rPr sz="14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Electric thermostatic</a:t>
            </a:r>
            <a:r>
              <a:rPr sz="14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</a:t>
            </a:r>
            <a:r>
              <a:rPr sz="14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400" b="1" kern="0" spc="-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【</a:t>
            </a:r>
            <a:r>
              <a:rPr sz="14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Fully upgraded</a:t>
            </a:r>
            <a:r>
              <a:rPr sz="1400" b="1" kern="0" spc="-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】</a:t>
            </a:r>
            <a:endParaRPr sz="1400" dirty="0">
              <a:latin typeface="SimSun"/>
              <a:ea typeface="SimSun"/>
              <a:cs typeface="SimSun"/>
            </a:endParaRPr>
          </a:p>
        </p:txBody>
      </p:sp>
      <p:sp>
        <p:nvSpPr>
          <p:cNvPr id="314" name="textbox 314"/>
          <p:cNvSpPr/>
          <p:nvPr/>
        </p:nvSpPr>
        <p:spPr>
          <a:xfrm>
            <a:off x="223975" y="2653701"/>
            <a:ext cx="1817370" cy="1473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62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9000"/>
              </a:lnSpc>
              <a:tabLst/>
            </a:pPr>
            <a:r>
              <a:rPr sz="900" b="1" kern="0" spc="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Inner</a:t>
            </a:r>
            <a:r>
              <a:rPr sz="900" kern="0" spc="2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b="1" kern="0" spc="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tank</a:t>
            </a:r>
            <a:r>
              <a:rPr sz="900" kern="0" spc="18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b="1" kern="0" spc="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size</a:t>
            </a:r>
            <a:r>
              <a:rPr sz="900" kern="0" spc="18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60×50×75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cm</a:t>
            </a:r>
            <a:endParaRPr sz="900" dirty="0">
              <a:latin typeface="SimSun"/>
              <a:ea typeface="SimSun"/>
              <a:cs typeface="SimSun"/>
            </a:endParaRPr>
          </a:p>
        </p:txBody>
      </p:sp>
      <p:sp>
        <p:nvSpPr>
          <p:cNvPr id="316" name="textbox 316"/>
          <p:cNvSpPr/>
          <p:nvPr/>
        </p:nvSpPr>
        <p:spPr>
          <a:xfrm>
            <a:off x="2706825" y="2738942"/>
            <a:ext cx="1645920" cy="1739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82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7000"/>
              </a:lnSpc>
              <a:tabLst/>
            </a:pPr>
            <a:r>
              <a:rPr sz="1400" b="1" kern="0" spc="0" baseline="11161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range</a:t>
            </a:r>
            <a:r>
              <a:rPr sz="900" kern="0" spc="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+10°-70°</a:t>
            </a:r>
            <a:endParaRPr sz="1000" dirty="0">
              <a:latin typeface="SimSun"/>
              <a:ea typeface="SimSun"/>
              <a:cs typeface="SimSun"/>
            </a:endParaRPr>
          </a:p>
        </p:txBody>
      </p:sp>
      <p:sp>
        <p:nvSpPr>
          <p:cNvPr id="318" name="textbox 318"/>
          <p:cNvSpPr/>
          <p:nvPr/>
        </p:nvSpPr>
        <p:spPr>
          <a:xfrm>
            <a:off x="355600" y="5047054"/>
            <a:ext cx="578484" cy="248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58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9050" indent="-6350" algn="l" rtl="0" eaLnBrk="0">
              <a:lnSpc>
                <a:spcPct val="96000"/>
              </a:lnSpc>
              <a:tabLst/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Application</a:t>
            </a:r>
            <a:r>
              <a:rPr sz="8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320" name="textbox 320"/>
          <p:cNvSpPr/>
          <p:nvPr/>
        </p:nvSpPr>
        <p:spPr>
          <a:xfrm>
            <a:off x="1492249" y="5068749"/>
            <a:ext cx="596265" cy="2266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572" rIns="0" bIns="0"/>
          <a:lstStyle/>
          <a:p>
            <a:pPr marL="12700" indent="5714" algn="l" rtl="0" eaLnBrk="0">
              <a:lnSpc>
                <a:spcPct val="100000"/>
              </a:lnSpc>
              <a:spcBef>
                <a:spcPts val="5"/>
              </a:spcBef>
              <a:tabLst/>
            </a:pPr>
            <a:r>
              <a:rPr sz="7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Sprouting and</a:t>
            </a:r>
            <a:r>
              <a:rPr sz="7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germination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322" name="textbox 322"/>
          <p:cNvSpPr/>
          <p:nvPr/>
        </p:nvSpPr>
        <p:spPr>
          <a:xfrm>
            <a:off x="2666999" y="5124159"/>
            <a:ext cx="816610" cy="1282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32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Bacterial culture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324" name="textbox 324"/>
          <p:cNvSpPr/>
          <p:nvPr/>
        </p:nvSpPr>
        <p:spPr>
          <a:xfrm>
            <a:off x="3816349" y="5124159"/>
            <a:ext cx="813435" cy="1282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32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Farm</a:t>
            </a:r>
            <a:r>
              <a:rPr sz="800" b="1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incubation</a:t>
            </a:r>
            <a:endParaRPr sz="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picture 3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181100"/>
            <a:ext cx="5080000" cy="4254500"/>
          </a:xfrm>
          <a:prstGeom prst="rect">
            <a:avLst/>
          </a:prstGeom>
        </p:spPr>
      </p:pic>
      <p:pic>
        <p:nvPicPr>
          <p:cNvPr id="328" name="picture 3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390650" y="2908299"/>
            <a:ext cx="2298700" cy="2063730"/>
          </a:xfrm>
          <a:prstGeom prst="rect">
            <a:avLst/>
          </a:prstGeom>
        </p:spPr>
      </p:pic>
      <p:graphicFrame>
        <p:nvGraphicFramePr>
          <p:cNvPr id="330" name="table 330"/>
          <p:cNvGraphicFramePr>
            <a:graphicFrameLocks noGrp="1"/>
          </p:cNvGraphicFramePr>
          <p:nvPr/>
        </p:nvGraphicFramePr>
        <p:xfrm>
          <a:off x="136525" y="1958966"/>
          <a:ext cx="4787900" cy="927100"/>
        </p:xfrm>
        <a:graphic>
          <a:graphicData uri="http://schemas.openxmlformats.org/drawingml/2006/table">
            <a:tbl>
              <a:tblPr/>
              <a:tblGrid>
                <a:gridCol w="1127125"/>
                <a:gridCol w="1270000"/>
                <a:gridCol w="1130300"/>
                <a:gridCol w="1260475"/>
              </a:tblGrid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9545" algn="l" rtl="0" eaLnBrk="0">
                        <a:lnSpc>
                          <a:spcPts val="117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900" kern="0" spc="2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005" algn="l" rtl="0" eaLnBrk="0">
                        <a:lnSpc>
                          <a:spcPts val="1667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3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303-4B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8120" algn="l" rtl="0" eaLnBrk="0">
                        <a:lnSpc>
                          <a:spcPts val="117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9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305" algn="l" rtl="0" eaLnBrk="0">
                        <a:lnSpc>
                          <a:spcPct val="81000"/>
                        </a:lnSpc>
                        <a:tabLst/>
                      </a:pPr>
                      <a:r>
                        <a:rPr sz="13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225L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4145" algn="l" rtl="0" eaLnBrk="0">
                        <a:lnSpc>
                          <a:spcPts val="117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Liner</a:t>
                      </a:r>
                      <a:r>
                        <a:rPr sz="9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</a:t>
                      </a: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rial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9369" algn="l" rtl="0" eaLnBrk="0">
                        <a:lnSpc>
                          <a:spcPct val="8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r>
                        <a:rPr sz="9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9369" algn="l" rtl="0" eaLnBrk="0">
                        <a:lnSpc>
                          <a:spcPct val="91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9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Liner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39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8120" algn="l" rtl="0" eaLnBrk="0">
                        <a:lnSpc>
                          <a:spcPct val="81000"/>
                        </a:lnSpc>
                        <a:tabLst/>
                      </a:pP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305" algn="l" rtl="0" eaLnBrk="0">
                        <a:lnSpc>
                          <a:spcPts val="1668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3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1200w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2395" algn="l" rtl="0" eaLnBrk="0">
                        <a:lnSpc>
                          <a:spcPts val="1172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9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900" kern="0" spc="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tank</a:t>
                      </a:r>
                      <a:r>
                        <a:rPr sz="900" kern="0" spc="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9369" algn="l" rtl="0" eaLnBrk="0">
                        <a:lnSpc>
                          <a:spcPts val="1172"/>
                        </a:lnSpc>
                        <a:tabLst/>
                      </a:pP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60×50×75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cm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8120" algn="l" rtl="0" eaLnBrk="0">
                        <a:lnSpc>
                          <a:spcPct val="7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98120" algn="l" rtl="0" eaLnBrk="0">
                        <a:lnSpc>
                          <a:spcPct val="96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3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69" algn="l" rtl="0" eaLnBrk="0">
                        <a:lnSpc>
                          <a:spcPct val="86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Room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6669" algn="l" rtl="0" eaLnBrk="0">
                        <a:lnSpc>
                          <a:spcPts val="1100"/>
                        </a:lnSpc>
                        <a:tabLst/>
                      </a:pP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+10°-70°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32" name="group 32"/>
          <p:cNvGrpSpPr/>
          <p:nvPr/>
        </p:nvGrpSpPr>
        <p:grpSpPr>
          <a:xfrm rot="21600000">
            <a:off x="279400" y="5010150"/>
            <a:ext cx="4591050" cy="336530"/>
            <a:chOff x="0" y="0"/>
            <a:chExt cx="4591050" cy="336530"/>
          </a:xfrm>
        </p:grpSpPr>
        <p:pic>
          <p:nvPicPr>
            <p:cNvPr id="332" name="picture 33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591050" cy="336530"/>
            </a:xfrm>
            <a:prstGeom prst="rect">
              <a:avLst/>
            </a:prstGeom>
          </p:spPr>
        </p:pic>
        <p:sp>
          <p:nvSpPr>
            <p:cNvPr id="334" name="textbox 334"/>
            <p:cNvSpPr/>
            <p:nvPr/>
          </p:nvSpPr>
          <p:spPr>
            <a:xfrm>
              <a:off x="2387599" y="142566"/>
              <a:ext cx="1956435" cy="12827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6328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84000"/>
                </a:lnSpc>
                <a:tabLst/>
              </a:pPr>
              <a:r>
                <a:rPr sz="8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Bacterial c</a:t>
              </a:r>
              <a:r>
                <a:rPr sz="8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ulture</a:t>
              </a:r>
              <a:r>
                <a:rPr sz="8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   </a:t>
              </a:r>
              <a:r>
                <a:rPr sz="8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Farm</a:t>
              </a:r>
              <a:r>
                <a:rPr sz="800" b="1" kern="0" spc="1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incubation</a:t>
              </a:r>
              <a:endParaRPr sz="8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336" name="textbox 336"/>
          <p:cNvSpPr/>
          <p:nvPr/>
        </p:nvSpPr>
        <p:spPr>
          <a:xfrm>
            <a:off x="184149" y="1335828"/>
            <a:ext cx="4068445" cy="1930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97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1000"/>
              </a:lnSpc>
              <a:tabLst/>
            </a:pP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Electric thermostatic incubator</a:t>
            </a: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【</a:t>
            </a: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comprehensive upgrade</a:t>
            </a: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】</a:t>
            </a:r>
            <a:endParaRPr sz="1200" dirty="0">
              <a:latin typeface="SimSun"/>
              <a:ea typeface="SimSun"/>
              <a:cs typeface="SimSun"/>
            </a:endParaRPr>
          </a:p>
        </p:txBody>
      </p:sp>
      <p:sp>
        <p:nvSpPr>
          <p:cNvPr id="338" name="textbox 338"/>
          <p:cNvSpPr/>
          <p:nvPr/>
        </p:nvSpPr>
        <p:spPr>
          <a:xfrm>
            <a:off x="355600" y="5056547"/>
            <a:ext cx="578484" cy="2616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23" rIns="0" bIns="0"/>
          <a:lstStyle/>
          <a:p>
            <a:pPr marL="19050" indent="-6350" algn="l" rtl="0" eaLnBrk="0">
              <a:lnSpc>
                <a:spcPct val="102000"/>
              </a:lnSpc>
              <a:tabLst/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Application</a:t>
            </a:r>
            <a:r>
              <a:rPr sz="8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340" name="textbox 340"/>
          <p:cNvSpPr/>
          <p:nvPr/>
        </p:nvSpPr>
        <p:spPr>
          <a:xfrm>
            <a:off x="1504950" y="5095892"/>
            <a:ext cx="678815" cy="2095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3" rIns="0" bIns="0"/>
          <a:lstStyle/>
          <a:p>
            <a:pPr marL="12700" algn="l" rtl="0" eaLnBrk="0">
              <a:lnSpc>
                <a:spcPct val="92000"/>
              </a:lnSpc>
              <a:tabLst/>
            </a:pPr>
            <a:r>
              <a:rPr sz="7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Germination </a:t>
            </a:r>
            <a:r>
              <a:rPr sz="7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sprouting</a:t>
            </a:r>
            <a:endParaRPr sz="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picture 3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162050"/>
            <a:ext cx="5080000" cy="4292600"/>
          </a:xfrm>
          <a:prstGeom prst="rect">
            <a:avLst/>
          </a:prstGeom>
        </p:spPr>
      </p:pic>
      <p:graphicFrame>
        <p:nvGraphicFramePr>
          <p:cNvPr id="344" name="table 344"/>
          <p:cNvGraphicFramePr>
            <a:graphicFrameLocks noGrp="1"/>
          </p:cNvGraphicFramePr>
          <p:nvPr/>
        </p:nvGraphicFramePr>
        <p:xfrm>
          <a:off x="130175" y="1978031"/>
          <a:ext cx="4787900" cy="940435"/>
        </p:xfrm>
        <a:graphic>
          <a:graphicData uri="http://schemas.openxmlformats.org/drawingml/2006/table">
            <a:tbl>
              <a:tblPr/>
              <a:tblGrid>
                <a:gridCol w="1120775"/>
                <a:gridCol w="1276350"/>
                <a:gridCol w="1130300"/>
                <a:gridCol w="1260475"/>
              </a:tblGrid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0495" algn="l" rtl="0" eaLnBrk="0">
                        <a:lnSpc>
                          <a:spcPts val="1246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2254" algn="l" rtl="0" eaLnBrk="0">
                        <a:lnSpc>
                          <a:spcPts val="1668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3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303-5A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1770" algn="l" rtl="0" eaLnBrk="0">
                        <a:lnSpc>
                          <a:spcPts val="1246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954" algn="l" rtl="0" eaLnBrk="0">
                        <a:lnSpc>
                          <a:spcPct val="81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3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640L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7645" algn="l" rtl="0" eaLnBrk="0">
                        <a:lnSpc>
                          <a:spcPts val="99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Liner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material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1620" algn="l" rtl="0" eaLnBrk="0">
                        <a:lnSpc>
                          <a:spcPct val="8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Galvanized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61620" algn="l" rtl="0" eaLnBrk="0">
                        <a:lnSpc>
                          <a:spcPct val="83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0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10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tank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34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1770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10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954" algn="l" rtl="0" eaLnBrk="0">
                        <a:lnSpc>
                          <a:spcPts val="1668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3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1500w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6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2245" algn="l" rtl="0" eaLnBrk="0">
                        <a:lnSpc>
                          <a:spcPts val="99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800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tank</a:t>
                      </a:r>
                      <a:r>
                        <a:rPr sz="8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970" algn="l" rtl="0" eaLnBrk="0">
                        <a:lnSpc>
                          <a:spcPts val="1246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80×80×100cm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1770" algn="l" rtl="0" eaLnBrk="0">
                        <a:lnSpc>
                          <a:spcPct val="69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91770" algn="l" rtl="0" eaLnBrk="0">
                        <a:lnSpc>
                          <a:spcPct val="99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0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320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Room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+10°-70°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46" name="picture 3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524000" y="2965457"/>
            <a:ext cx="2032000" cy="2006575"/>
          </a:xfrm>
          <a:prstGeom prst="rect">
            <a:avLst/>
          </a:prstGeom>
        </p:spPr>
      </p:pic>
      <p:grpSp>
        <p:nvGrpSpPr>
          <p:cNvPr id="34" name="group 34"/>
          <p:cNvGrpSpPr/>
          <p:nvPr/>
        </p:nvGrpSpPr>
        <p:grpSpPr>
          <a:xfrm rot="21600000">
            <a:off x="279400" y="5029210"/>
            <a:ext cx="4565650" cy="336539"/>
            <a:chOff x="0" y="0"/>
            <a:chExt cx="4565650" cy="336539"/>
          </a:xfrm>
        </p:grpSpPr>
        <p:pic>
          <p:nvPicPr>
            <p:cNvPr id="348" name="picture 34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565650" cy="336539"/>
            </a:xfrm>
            <a:prstGeom prst="rect">
              <a:avLst/>
            </a:prstGeom>
          </p:spPr>
        </p:pic>
        <p:sp>
          <p:nvSpPr>
            <p:cNvPr id="350" name="textbox 350"/>
            <p:cNvSpPr/>
            <p:nvPr/>
          </p:nvSpPr>
          <p:spPr>
            <a:xfrm>
              <a:off x="76200" y="59108"/>
              <a:ext cx="578484" cy="2489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4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9050" indent="-6350" algn="l" rtl="0" eaLnBrk="0">
                <a:lnSpc>
                  <a:spcPct val="96000"/>
                </a:lnSpc>
                <a:tabLst/>
              </a:pPr>
              <a:r>
                <a:rPr sz="8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Application</a:t>
              </a:r>
              <a:r>
                <a:rPr sz="800" b="1" kern="0" spc="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800" b="1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range:</a:t>
              </a:r>
              <a:endParaRPr sz="8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352" name="textbox 352"/>
          <p:cNvSpPr/>
          <p:nvPr/>
        </p:nvSpPr>
        <p:spPr>
          <a:xfrm>
            <a:off x="260350" y="1346824"/>
            <a:ext cx="3909695" cy="2209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91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1000"/>
              </a:lnSpc>
              <a:tabLst/>
            </a:pPr>
            <a:r>
              <a:rPr sz="14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Electric thermostatic</a:t>
            </a:r>
            <a:r>
              <a:rPr sz="14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</a:t>
            </a:r>
            <a:r>
              <a:rPr sz="14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400" b="1" kern="0" spc="-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【</a:t>
            </a:r>
            <a:r>
              <a:rPr sz="14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Fully upgraded</a:t>
            </a:r>
            <a:r>
              <a:rPr sz="1400" b="1" kern="0" spc="-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】</a:t>
            </a:r>
            <a:endParaRPr sz="1400" dirty="0">
              <a:latin typeface="SimSun"/>
              <a:ea typeface="SimSun"/>
              <a:cs typeface="SimSun"/>
            </a:endParaRPr>
          </a:p>
        </p:txBody>
      </p:sp>
      <p:sp>
        <p:nvSpPr>
          <p:cNvPr id="354" name="textbox 354"/>
          <p:cNvSpPr/>
          <p:nvPr/>
        </p:nvSpPr>
        <p:spPr>
          <a:xfrm>
            <a:off x="1498599" y="5110032"/>
            <a:ext cx="589915" cy="2203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807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5714" algn="l" rtl="0" eaLnBrk="0">
              <a:lnSpc>
                <a:spcPct val="96000"/>
              </a:lnSpc>
              <a:tabLst/>
            </a:pPr>
            <a:r>
              <a:rPr sz="7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Sprouting an</a:t>
            </a:r>
            <a:r>
              <a:rPr sz="7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r>
              <a:rPr sz="7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germination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356" name="textbox 356"/>
          <p:cNvSpPr/>
          <p:nvPr/>
        </p:nvSpPr>
        <p:spPr>
          <a:xfrm>
            <a:off x="3816350" y="5165424"/>
            <a:ext cx="819785" cy="1282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32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Farm</a:t>
            </a:r>
            <a:r>
              <a:rPr sz="800" b="1" kern="0" spc="1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incubation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358" name="textbox 358"/>
          <p:cNvSpPr/>
          <p:nvPr/>
        </p:nvSpPr>
        <p:spPr>
          <a:xfrm>
            <a:off x="2666999" y="5165424"/>
            <a:ext cx="816610" cy="1282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32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Bacterial culture</a:t>
            </a:r>
            <a:endParaRPr sz="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picture 3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700" y="1190625"/>
            <a:ext cx="5054600" cy="4235450"/>
          </a:xfrm>
          <a:prstGeom prst="rect">
            <a:avLst/>
          </a:prstGeom>
        </p:spPr>
      </p:pic>
      <p:graphicFrame>
        <p:nvGraphicFramePr>
          <p:cNvPr id="362" name="table 362"/>
          <p:cNvGraphicFramePr>
            <a:graphicFrameLocks noGrp="1"/>
          </p:cNvGraphicFramePr>
          <p:nvPr/>
        </p:nvGraphicFramePr>
        <p:xfrm>
          <a:off x="123809" y="1949450"/>
          <a:ext cx="4794250" cy="941704"/>
        </p:xfrm>
        <a:graphic>
          <a:graphicData uri="http://schemas.openxmlformats.org/drawingml/2006/table">
            <a:tbl>
              <a:tblPr/>
              <a:tblGrid>
                <a:gridCol w="1127125"/>
                <a:gridCol w="1276350"/>
                <a:gridCol w="1123950"/>
                <a:gridCol w="1266825"/>
              </a:tblGrid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9545" algn="l" rtl="0" eaLnBrk="0">
                        <a:lnSpc>
                          <a:spcPts val="117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900" kern="0" spc="2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0489" algn="l" rtl="0" eaLnBrk="0">
                        <a:lnSpc>
                          <a:spcPct val="99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4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303-5B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1770" algn="l" rtl="0" eaLnBrk="0">
                        <a:lnSpc>
                          <a:spcPts val="117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290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4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640L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4145" algn="l" rtl="0" eaLnBrk="0">
                        <a:lnSpc>
                          <a:spcPts val="117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Liner</a:t>
                      </a:r>
                      <a:r>
                        <a:rPr sz="9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mate</a:t>
                      </a: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rial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0184" indent="-100964" algn="l" rtl="0" eaLnBrk="0">
                        <a:lnSpc>
                          <a:spcPct val="8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Stainless</a:t>
                      </a:r>
                      <a:r>
                        <a:rPr sz="9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Steel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Liner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37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1770" algn="l" rtl="0" eaLnBrk="0">
                        <a:lnSpc>
                          <a:spcPct val="81000"/>
                        </a:lnSpc>
                        <a:tabLst/>
                      </a:pP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290" algn="l" rtl="0" eaLnBrk="0">
                        <a:lnSpc>
                          <a:spcPts val="1711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4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1500w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5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2395" algn="l" rtl="0" eaLnBrk="0">
                        <a:lnSpc>
                          <a:spcPts val="1172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9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900" kern="0" spc="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tank</a:t>
                      </a:r>
                      <a:r>
                        <a:rPr sz="900" kern="0" spc="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970" algn="l" rtl="0" eaLnBrk="0">
                        <a:lnSpc>
                          <a:spcPts val="1172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80×80×100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cm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1770" algn="l" rtl="0" eaLnBrk="0">
                        <a:lnSpc>
                          <a:spcPct val="7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91770" algn="l" rtl="0" eaLnBrk="0">
                        <a:lnSpc>
                          <a:spcPts val="1096"/>
                        </a:lnSpc>
                        <a:tabLst/>
                      </a:pP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5119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3655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12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Room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1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+10°-70°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64" name="picture 3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511287" y="2930505"/>
            <a:ext cx="2038368" cy="2044705"/>
          </a:xfrm>
          <a:prstGeom prst="rect">
            <a:avLst/>
          </a:prstGeom>
        </p:spPr>
      </p:pic>
      <p:pic>
        <p:nvPicPr>
          <p:cNvPr id="366" name="picture 36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73062" y="4994271"/>
            <a:ext cx="4552930" cy="342901"/>
          </a:xfrm>
          <a:prstGeom prst="rect">
            <a:avLst/>
          </a:prstGeom>
        </p:spPr>
      </p:pic>
      <p:sp>
        <p:nvSpPr>
          <p:cNvPr id="368" name="textbox 368"/>
          <p:cNvSpPr/>
          <p:nvPr/>
        </p:nvSpPr>
        <p:spPr>
          <a:xfrm>
            <a:off x="152396" y="1319516"/>
            <a:ext cx="4008120" cy="2000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47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5000"/>
              </a:lnSpc>
              <a:tabLst/>
            </a:pP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Electric thermosta</a:t>
            </a: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tic incubator</a:t>
            </a: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【</a:t>
            </a: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completely upgraded</a:t>
            </a: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】</a:t>
            </a:r>
            <a:endParaRPr sz="1200" dirty="0">
              <a:latin typeface="SimSun"/>
              <a:ea typeface="SimSun"/>
              <a:cs typeface="SimSun"/>
            </a:endParaRPr>
          </a:p>
        </p:txBody>
      </p:sp>
      <p:sp>
        <p:nvSpPr>
          <p:cNvPr id="370" name="textbox 370"/>
          <p:cNvSpPr/>
          <p:nvPr/>
        </p:nvSpPr>
        <p:spPr>
          <a:xfrm>
            <a:off x="2679696" y="5130491"/>
            <a:ext cx="1937385" cy="1282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32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7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Bacterial cultivatio</a:t>
            </a:r>
            <a:r>
              <a:rPr sz="7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n              </a:t>
            </a:r>
            <a:r>
              <a:rPr sz="8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Farm</a:t>
            </a:r>
            <a:r>
              <a:rPr sz="8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incubation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372" name="textbox 372"/>
          <p:cNvSpPr/>
          <p:nvPr/>
        </p:nvSpPr>
        <p:spPr>
          <a:xfrm>
            <a:off x="349272" y="5047030"/>
            <a:ext cx="578484" cy="2552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43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9000"/>
              </a:lnSpc>
              <a:tabLst/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Application</a:t>
            </a:r>
            <a:r>
              <a:rPr sz="8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374" name="textbox 374"/>
          <p:cNvSpPr/>
          <p:nvPr/>
        </p:nvSpPr>
        <p:spPr>
          <a:xfrm>
            <a:off x="1485900" y="5086346"/>
            <a:ext cx="691515" cy="1968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089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7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Germination and</a:t>
            </a:r>
            <a:r>
              <a:rPr sz="700" b="1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sprouting</a:t>
            </a:r>
            <a:endParaRPr sz="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6" name="picture 3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079500"/>
            <a:ext cx="5080000" cy="4457700"/>
          </a:xfrm>
          <a:prstGeom prst="rect">
            <a:avLst/>
          </a:prstGeom>
        </p:spPr>
      </p:pic>
      <p:sp>
        <p:nvSpPr>
          <p:cNvPr id="378" name="textbox 378"/>
          <p:cNvSpPr/>
          <p:nvPr/>
        </p:nvSpPr>
        <p:spPr>
          <a:xfrm>
            <a:off x="215899" y="2411672"/>
            <a:ext cx="2146935" cy="15894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31"/>
              </a:lnSpc>
              <a:tabLst/>
            </a:pPr>
            <a:r>
              <a:rPr sz="1000" kern="0" spc="-2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 control rang</a:t>
            </a:r>
            <a:r>
              <a:rPr sz="1000" kern="0" spc="-3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e:RT+5-60°</a:t>
            </a:r>
            <a:r>
              <a:rPr sz="1000" kern="0" spc="-30" dirty="0">
                <a:solidFill>
                  <a:srgbClr val="70303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10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ts val="1431"/>
              </a:lnSpc>
              <a:spcBef>
                <a:spcPts val="619"/>
              </a:spcBef>
              <a:tabLst/>
            </a:pPr>
            <a:r>
              <a:rPr sz="1000" kern="0" spc="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Timing</a:t>
            </a:r>
            <a:r>
              <a:rPr sz="1000" kern="0" spc="7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</a:t>
            </a:r>
            <a:r>
              <a:rPr sz="1000" kern="0" spc="5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:0-9999</a:t>
            </a:r>
            <a:r>
              <a:rPr sz="1000" kern="0" spc="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58"/>
              </a:lnSpc>
              <a:spcBef>
                <a:spcPts val="887"/>
              </a:spcBef>
              <a:tabLst/>
            </a:pPr>
            <a:r>
              <a:rPr sz="800" kern="0" spc="2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  tank   material:Ga</a:t>
            </a:r>
            <a:r>
              <a:rPr sz="800" kern="0" spc="1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lvanized</a:t>
            </a:r>
            <a:r>
              <a:rPr sz="800" kern="0" spc="8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1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  tank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71000"/>
              </a:lnSpc>
              <a:spcBef>
                <a:spcPts val="12"/>
              </a:spcBef>
              <a:tabLst/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 liner size:250x30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0x250mm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Effective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capacity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:18.8L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8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9000"/>
              </a:lnSpc>
              <a:spcBef>
                <a:spcPts val="3"/>
              </a:spcBef>
              <a:tabLst/>
            </a:pP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Maximum</a:t>
            </a:r>
            <a:r>
              <a:rPr sz="10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number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partition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 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layers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:3(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2)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pic>
        <p:nvPicPr>
          <p:cNvPr id="380" name="picture 38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971800" y="3009906"/>
            <a:ext cx="990600" cy="1498589"/>
          </a:xfrm>
          <a:prstGeom prst="rect">
            <a:avLst/>
          </a:prstGeom>
        </p:spPr>
      </p:pic>
      <p:grpSp>
        <p:nvGrpSpPr>
          <p:cNvPr id="36" name="group 36"/>
          <p:cNvGrpSpPr/>
          <p:nvPr/>
        </p:nvGrpSpPr>
        <p:grpSpPr>
          <a:xfrm rot="21600000">
            <a:off x="260350" y="1928678"/>
            <a:ext cx="1993900" cy="331934"/>
            <a:chOff x="0" y="0"/>
            <a:chExt cx="1993900" cy="331934"/>
          </a:xfrm>
        </p:grpSpPr>
        <p:pic>
          <p:nvPicPr>
            <p:cNvPr id="382" name="picture 38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8082"/>
              <a:ext cx="1993900" cy="323851"/>
            </a:xfrm>
            <a:prstGeom prst="rect">
              <a:avLst/>
            </a:prstGeom>
          </p:spPr>
        </p:pic>
        <p:sp>
          <p:nvSpPr>
            <p:cNvPr id="384" name="textbox 384"/>
            <p:cNvSpPr/>
            <p:nvPr/>
          </p:nvSpPr>
          <p:spPr>
            <a:xfrm>
              <a:off x="-12700" y="-12700"/>
              <a:ext cx="2019300" cy="36766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50800" algn="l" rtl="0" eaLnBrk="0">
                <a:lnSpc>
                  <a:spcPts val="1502"/>
                </a:lnSpc>
                <a:tabLst/>
              </a:pPr>
              <a:r>
                <a:rPr sz="1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Multiple specificatio</a:t>
              </a:r>
              <a:r>
                <a:rPr sz="10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ns</a:t>
              </a:r>
              <a:endParaRPr sz="1000" dirty="0">
                <a:latin typeface="Arial"/>
                <a:ea typeface="Arial"/>
                <a:cs typeface="Arial"/>
              </a:endParaRPr>
            </a:p>
            <a:p>
              <a:pPr marL="38100" algn="l" rtl="0" eaLnBrk="0">
                <a:lnSpc>
                  <a:spcPct val="85000"/>
                </a:lnSpc>
                <a:spcBef>
                  <a:spcPts val="172"/>
                </a:spcBef>
                <a:tabLst/>
              </a:pPr>
              <a:r>
                <a:rPr sz="1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available</a:t>
              </a:r>
              <a:r>
                <a:rPr sz="1000" b="1" kern="0" spc="7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,</a:t>
              </a:r>
              <a:r>
                <a:rPr sz="1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meet</a:t>
              </a:r>
              <a:r>
                <a:rPr sz="1000" b="1" kern="0" spc="7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different</a:t>
              </a:r>
              <a:r>
                <a:rPr sz="1000" b="1" kern="0" spc="7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needs</a:t>
              </a:r>
              <a:endParaRPr sz="10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386" name="textbox 386"/>
          <p:cNvSpPr/>
          <p:nvPr/>
        </p:nvSpPr>
        <p:spPr>
          <a:xfrm>
            <a:off x="215900" y="1323690"/>
            <a:ext cx="2287270" cy="2863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349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21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Model:SN-DH</a:t>
            </a:r>
            <a:r>
              <a:rPr sz="21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-25A</a:t>
            </a:r>
            <a:endParaRPr sz="2100" dirty="0">
              <a:latin typeface="Arial"/>
              <a:ea typeface="Arial"/>
              <a:cs typeface="Arial"/>
            </a:endParaRPr>
          </a:p>
        </p:txBody>
      </p:sp>
      <p:pic>
        <p:nvPicPr>
          <p:cNvPr id="388" name="picture 38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184650" y="2609828"/>
            <a:ext cx="323850" cy="527078"/>
          </a:xfrm>
          <a:prstGeom prst="rect">
            <a:avLst/>
          </a:prstGeom>
        </p:spPr>
      </p:pic>
      <p:pic>
        <p:nvPicPr>
          <p:cNvPr id="390" name="picture 39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054350" y="2076464"/>
            <a:ext cx="400050" cy="419068"/>
          </a:xfrm>
          <a:prstGeom prst="rect">
            <a:avLst/>
          </a:prstGeom>
        </p:spPr>
      </p:pic>
      <p:pic>
        <p:nvPicPr>
          <p:cNvPr id="392" name="picture 39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648200" y="2089169"/>
            <a:ext cx="323850" cy="285738"/>
          </a:xfrm>
          <a:prstGeom prst="rect">
            <a:avLst/>
          </a:prstGeom>
        </p:spPr>
      </p:pic>
      <p:pic>
        <p:nvPicPr>
          <p:cNvPr id="394" name="picture 39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4178300" y="4997461"/>
            <a:ext cx="425450" cy="152408"/>
          </a:xfrm>
          <a:prstGeom prst="rect">
            <a:avLst/>
          </a:prstGeom>
        </p:spPr>
      </p:pic>
      <p:sp>
        <p:nvSpPr>
          <p:cNvPr id="396" name="textbox 396"/>
          <p:cNvSpPr/>
          <p:nvPr/>
        </p:nvSpPr>
        <p:spPr>
          <a:xfrm>
            <a:off x="3498850" y="2454271"/>
            <a:ext cx="299084" cy="1123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76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700" b="1" i="1" kern="0" spc="-30" dirty="0">
                <a:solidFill>
                  <a:srgbClr val="2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SUnnE</a:t>
            </a:r>
            <a:endParaRPr sz="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" name="picture 3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044575"/>
            <a:ext cx="5080000" cy="4527550"/>
          </a:xfrm>
          <a:prstGeom prst="rect">
            <a:avLst/>
          </a:prstGeom>
        </p:spPr>
      </p:pic>
      <p:sp>
        <p:nvSpPr>
          <p:cNvPr id="400" name="textbox 400"/>
          <p:cNvSpPr/>
          <p:nvPr/>
        </p:nvSpPr>
        <p:spPr>
          <a:xfrm>
            <a:off x="215899" y="2440271"/>
            <a:ext cx="2125345" cy="15830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31"/>
              </a:lnSpc>
              <a:tabLst/>
            </a:pPr>
            <a:r>
              <a:rPr sz="1000" kern="0" spc="-1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 cont</a:t>
            </a:r>
            <a:r>
              <a:rPr sz="1000" kern="0" spc="-2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rol range:RT+5-60</a:t>
            </a:r>
            <a:r>
              <a:rPr sz="1000" kern="0" spc="-20" dirty="0">
                <a:solidFill>
                  <a:srgbClr val="70303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10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ts val="1431"/>
              </a:lnSpc>
              <a:spcBef>
                <a:spcPts val="619"/>
              </a:spcBef>
              <a:tabLst/>
            </a:pPr>
            <a:r>
              <a:rPr sz="1000" kern="0" spc="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Timing</a:t>
            </a:r>
            <a:r>
              <a:rPr sz="1000" kern="0" spc="6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</a:t>
            </a:r>
            <a:r>
              <a:rPr sz="1000" kern="0" spc="5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:0-9999</a:t>
            </a:r>
            <a:r>
              <a:rPr sz="1000" kern="0" spc="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58"/>
              </a:lnSpc>
              <a:spcBef>
                <a:spcPts val="887"/>
              </a:spcBef>
              <a:tabLst/>
            </a:pPr>
            <a:r>
              <a:rPr sz="800" kern="0" spc="20" dirty="0">
                <a:solidFill>
                  <a:srgbClr val="6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  tank</a:t>
            </a:r>
            <a:r>
              <a:rPr sz="800" kern="0" spc="70" dirty="0">
                <a:solidFill>
                  <a:srgbClr val="6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20" dirty="0">
                <a:solidFill>
                  <a:srgbClr val="6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materia</a:t>
            </a:r>
            <a:r>
              <a:rPr sz="800" kern="0" spc="10" dirty="0">
                <a:solidFill>
                  <a:srgbClr val="6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l:Stainless</a:t>
            </a:r>
            <a:r>
              <a:rPr sz="800" kern="0" spc="60" dirty="0">
                <a:solidFill>
                  <a:srgbClr val="6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10" dirty="0">
                <a:solidFill>
                  <a:srgbClr val="6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steel</a:t>
            </a:r>
            <a:r>
              <a:rPr sz="800" kern="0" spc="70" dirty="0">
                <a:solidFill>
                  <a:srgbClr val="6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10" dirty="0">
                <a:solidFill>
                  <a:srgbClr val="6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31"/>
              </a:lnSpc>
              <a:spcBef>
                <a:spcPts val="380"/>
              </a:spcBef>
              <a:tabLst/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 liner size:250x300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x250mm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58"/>
              </a:lnSpc>
              <a:spcBef>
                <a:spcPts val="712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Effective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capacity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:18.8L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0000"/>
              </a:lnSpc>
              <a:spcBef>
                <a:spcPts val="2"/>
              </a:spcBef>
              <a:tabLst/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Maximum</a:t>
            </a:r>
            <a:r>
              <a:rPr sz="10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numbe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partition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layers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:3(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2)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pic>
        <p:nvPicPr>
          <p:cNvPr id="402" name="picture 4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978150" y="3044846"/>
            <a:ext cx="984250" cy="1492235"/>
          </a:xfrm>
          <a:prstGeom prst="rect">
            <a:avLst/>
          </a:prstGeom>
        </p:spPr>
      </p:pic>
      <p:grpSp>
        <p:nvGrpSpPr>
          <p:cNvPr id="38" name="group 38"/>
          <p:cNvGrpSpPr/>
          <p:nvPr/>
        </p:nvGrpSpPr>
        <p:grpSpPr>
          <a:xfrm rot="21600000">
            <a:off x="2476500" y="2079618"/>
            <a:ext cx="1784350" cy="507991"/>
            <a:chOff x="0" y="0"/>
            <a:chExt cx="1784350" cy="507991"/>
          </a:xfrm>
        </p:grpSpPr>
        <p:pic>
          <p:nvPicPr>
            <p:cNvPr id="404" name="picture 40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784350" cy="507991"/>
            </a:xfrm>
            <a:prstGeom prst="rect">
              <a:avLst/>
            </a:prstGeom>
          </p:spPr>
        </p:pic>
        <p:sp>
          <p:nvSpPr>
            <p:cNvPr id="406" name="textbox 406"/>
            <p:cNvSpPr/>
            <p:nvPr/>
          </p:nvSpPr>
          <p:spPr>
            <a:xfrm>
              <a:off x="-12700" y="-12700"/>
              <a:ext cx="1809750" cy="55371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4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613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054100" algn="l" rtl="0" eaLnBrk="0">
                <a:lnSpc>
                  <a:spcPct val="81000"/>
                </a:lnSpc>
                <a:tabLst/>
              </a:pPr>
              <a:r>
                <a:rPr sz="700" b="1" i="1" kern="0" spc="-30" dirty="0">
                  <a:solidFill>
                    <a:srgbClr val="20404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SUnnE</a:t>
              </a:r>
              <a:endParaRPr sz="700" dirty="0"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40" name="group 40"/>
          <p:cNvGrpSpPr/>
          <p:nvPr/>
        </p:nvGrpSpPr>
        <p:grpSpPr>
          <a:xfrm rot="21600000">
            <a:off x="260350" y="1957258"/>
            <a:ext cx="1993900" cy="338279"/>
            <a:chOff x="0" y="0"/>
            <a:chExt cx="1993900" cy="338279"/>
          </a:xfrm>
        </p:grpSpPr>
        <p:pic>
          <p:nvPicPr>
            <p:cNvPr id="408" name="picture 40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14423"/>
              <a:ext cx="1993900" cy="317471"/>
            </a:xfrm>
            <a:prstGeom prst="rect">
              <a:avLst/>
            </a:prstGeom>
          </p:spPr>
        </p:pic>
        <p:sp>
          <p:nvSpPr>
            <p:cNvPr id="410" name="textbox 410"/>
            <p:cNvSpPr/>
            <p:nvPr/>
          </p:nvSpPr>
          <p:spPr>
            <a:xfrm>
              <a:off x="-12700" y="-12700"/>
              <a:ext cx="2019300" cy="37401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50800" algn="l" rtl="0" eaLnBrk="0">
                <a:lnSpc>
                  <a:spcPts val="1502"/>
                </a:lnSpc>
                <a:tabLst/>
              </a:pPr>
              <a:r>
                <a:rPr sz="1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Multiple specifi</a:t>
              </a:r>
              <a:r>
                <a:rPr sz="10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cations</a:t>
              </a:r>
              <a:endParaRPr sz="1000" dirty="0">
                <a:latin typeface="Arial"/>
                <a:ea typeface="Arial"/>
                <a:cs typeface="Arial"/>
              </a:endParaRPr>
            </a:p>
            <a:p>
              <a:pPr marL="31750" algn="l" rtl="0" eaLnBrk="0">
                <a:lnSpc>
                  <a:spcPct val="85000"/>
                </a:lnSpc>
                <a:spcBef>
                  <a:spcPts val="221"/>
                </a:spcBef>
                <a:tabLst/>
              </a:pPr>
              <a:r>
                <a:rPr sz="1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available</a:t>
              </a:r>
              <a:r>
                <a:rPr sz="1000" b="1" kern="0" spc="7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,</a:t>
              </a:r>
              <a:r>
                <a:rPr sz="1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meet</a:t>
              </a:r>
              <a:r>
                <a:rPr sz="1000" b="1" kern="0" spc="7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different</a:t>
              </a:r>
              <a:r>
                <a:rPr sz="1000" b="1" kern="0" spc="7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needs</a:t>
              </a:r>
              <a:endParaRPr sz="10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412" name="textbox 412"/>
          <p:cNvSpPr/>
          <p:nvPr/>
        </p:nvSpPr>
        <p:spPr>
          <a:xfrm>
            <a:off x="215900" y="1352296"/>
            <a:ext cx="2287270" cy="2863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349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21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Model:SN-DH</a:t>
            </a:r>
            <a:r>
              <a:rPr sz="21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-25B</a:t>
            </a:r>
            <a:endParaRPr sz="2100" dirty="0">
              <a:latin typeface="Arial"/>
              <a:ea typeface="Arial"/>
              <a:cs typeface="Arial"/>
            </a:endParaRPr>
          </a:p>
        </p:txBody>
      </p:sp>
      <p:pic>
        <p:nvPicPr>
          <p:cNvPr id="414" name="picture 4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178300" y="2632069"/>
            <a:ext cx="330200" cy="527052"/>
          </a:xfrm>
          <a:prstGeom prst="rect">
            <a:avLst/>
          </a:prstGeom>
        </p:spPr>
      </p:pic>
      <p:pic>
        <p:nvPicPr>
          <p:cNvPr id="416" name="picture 4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648200" y="2124078"/>
            <a:ext cx="323850" cy="279394"/>
          </a:xfrm>
          <a:prstGeom prst="rect">
            <a:avLst/>
          </a:prstGeom>
        </p:spPr>
      </p:pic>
      <p:sp>
        <p:nvSpPr>
          <p:cNvPr id="418" name="textbox 418"/>
          <p:cNvSpPr/>
          <p:nvPr/>
        </p:nvSpPr>
        <p:spPr>
          <a:xfrm>
            <a:off x="2319407" y="2994997"/>
            <a:ext cx="227965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58"/>
              </a:lnSpc>
              <a:tabLst/>
            </a:pPr>
            <a:r>
              <a:rPr sz="800" kern="0" spc="10" dirty="0">
                <a:solidFill>
                  <a:srgbClr val="6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tank</a:t>
            </a:r>
            <a:endParaRPr sz="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" name="picture 4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085850"/>
            <a:ext cx="5080000" cy="4445000"/>
          </a:xfrm>
          <a:prstGeom prst="rect">
            <a:avLst/>
          </a:prstGeom>
        </p:spPr>
      </p:pic>
      <p:sp>
        <p:nvSpPr>
          <p:cNvPr id="422" name="textbox 422"/>
          <p:cNvSpPr/>
          <p:nvPr/>
        </p:nvSpPr>
        <p:spPr>
          <a:xfrm>
            <a:off x="215899" y="2413241"/>
            <a:ext cx="2134235" cy="15741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363"/>
              </a:lnSpc>
              <a:tabLst/>
            </a:pPr>
            <a:r>
              <a:rPr sz="1000" kern="0" spc="-1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 cont</a:t>
            </a:r>
            <a:r>
              <a:rPr sz="1000" kern="0" spc="-2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rol range:RT+5-60</a:t>
            </a:r>
            <a:r>
              <a:rPr sz="1000" kern="0" spc="-20" dirty="0">
                <a:solidFill>
                  <a:srgbClr val="70303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10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ts val="1363"/>
              </a:lnSpc>
              <a:spcBef>
                <a:spcPts val="587"/>
              </a:spcBef>
              <a:tabLst/>
            </a:pPr>
            <a:r>
              <a:rPr sz="1000" kern="0" spc="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Timing</a:t>
            </a:r>
            <a:r>
              <a:rPr sz="1000" kern="0" spc="2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000" kern="0" spc="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</a:t>
            </a:r>
            <a:r>
              <a:rPr sz="1000" kern="0" spc="-1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ge:0-9999min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363"/>
              </a:lnSpc>
              <a:spcBef>
                <a:spcPts val="735"/>
              </a:spcBef>
              <a:tabLst/>
            </a:pPr>
            <a:r>
              <a:rPr sz="900" kern="0" spc="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</a:t>
            </a:r>
            <a:r>
              <a:rPr sz="900" kern="0" spc="4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tank</a:t>
            </a:r>
            <a:r>
              <a:rPr sz="900" kern="0" spc="4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material</a:t>
            </a:r>
            <a:r>
              <a:rPr sz="900" kern="0" spc="4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900" kern="0" spc="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Galvanized</a:t>
            </a:r>
            <a:r>
              <a:rPr sz="900" kern="0" spc="4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</a:t>
            </a:r>
            <a:r>
              <a:rPr sz="900" kern="0" spc="4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tank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58000"/>
              </a:lnSpc>
              <a:spcBef>
                <a:spcPts val="186"/>
              </a:spcBef>
              <a:tabLst/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 liner size:360x36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0x360mm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Effective v</a:t>
            </a:r>
            <a:r>
              <a:rPr sz="10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olume:46.7L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8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4000"/>
              </a:lnSpc>
              <a:spcBef>
                <a:spcPts val="1"/>
              </a:spcBef>
              <a:tabLst/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Maximum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number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parti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tion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layers:5(standa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rd       2)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pic>
        <p:nvPicPr>
          <p:cNvPr id="424" name="picture 4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971800" y="3003556"/>
            <a:ext cx="990600" cy="1492231"/>
          </a:xfrm>
          <a:prstGeom prst="rect">
            <a:avLst/>
          </a:prstGeom>
        </p:spPr>
      </p:pic>
      <p:grpSp>
        <p:nvGrpSpPr>
          <p:cNvPr id="42" name="group 42"/>
          <p:cNvGrpSpPr/>
          <p:nvPr/>
        </p:nvGrpSpPr>
        <p:grpSpPr>
          <a:xfrm rot="21600000">
            <a:off x="260350" y="1930254"/>
            <a:ext cx="1993900" cy="324008"/>
            <a:chOff x="0" y="0"/>
            <a:chExt cx="1993900" cy="324008"/>
          </a:xfrm>
        </p:grpSpPr>
        <p:pic>
          <p:nvPicPr>
            <p:cNvPr id="426" name="picture 42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146"/>
              <a:ext cx="1993900" cy="317506"/>
            </a:xfrm>
            <a:prstGeom prst="rect">
              <a:avLst/>
            </a:prstGeom>
          </p:spPr>
        </p:pic>
        <p:sp>
          <p:nvSpPr>
            <p:cNvPr id="428" name="textbox 428"/>
            <p:cNvSpPr/>
            <p:nvPr/>
          </p:nvSpPr>
          <p:spPr>
            <a:xfrm>
              <a:off x="-12700" y="-12700"/>
              <a:ext cx="2019300" cy="36004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44450" algn="l" rtl="0" eaLnBrk="0">
                <a:lnSpc>
                  <a:spcPts val="1430"/>
                </a:lnSpc>
                <a:tabLst/>
              </a:pPr>
              <a:r>
                <a:rPr sz="1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Multiple s</a:t>
              </a:r>
              <a:r>
                <a:rPr sz="10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pecifications</a:t>
              </a:r>
              <a:endParaRPr sz="1000" dirty="0">
                <a:latin typeface="Arial"/>
                <a:ea typeface="Arial"/>
                <a:cs typeface="Arial"/>
              </a:endParaRPr>
            </a:p>
            <a:p>
              <a:pPr marL="31750" algn="l" rtl="0" eaLnBrk="0">
                <a:lnSpc>
                  <a:spcPct val="82000"/>
                </a:lnSpc>
                <a:spcBef>
                  <a:spcPts val="217"/>
                </a:spcBef>
                <a:tabLst/>
              </a:pPr>
              <a:r>
                <a:rPr sz="1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available,</a:t>
              </a:r>
              <a:r>
                <a:rPr sz="10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meet</a:t>
              </a:r>
              <a:r>
                <a:rPr sz="1000" b="1" kern="0" spc="19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different</a:t>
              </a:r>
              <a:r>
                <a:rPr sz="1000" b="1" kern="0" spc="2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needs</a:t>
              </a:r>
              <a:endParaRPr sz="10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430" name="textbox 430"/>
          <p:cNvSpPr/>
          <p:nvPr/>
        </p:nvSpPr>
        <p:spPr>
          <a:xfrm>
            <a:off x="215900" y="1317357"/>
            <a:ext cx="2287270" cy="2863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349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21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Model:SN-DH</a:t>
            </a:r>
            <a:r>
              <a:rPr sz="21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-36A</a:t>
            </a:r>
            <a:endParaRPr sz="2100" dirty="0">
              <a:latin typeface="Arial"/>
              <a:ea typeface="Arial"/>
              <a:cs typeface="Arial"/>
            </a:endParaRPr>
          </a:p>
        </p:txBody>
      </p:sp>
      <p:pic>
        <p:nvPicPr>
          <p:cNvPr id="432" name="picture 4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178300" y="2597150"/>
            <a:ext cx="330200" cy="533400"/>
          </a:xfrm>
          <a:prstGeom prst="rect">
            <a:avLst/>
          </a:prstGeom>
        </p:spPr>
      </p:pic>
      <p:pic>
        <p:nvPicPr>
          <p:cNvPr id="434" name="picture 4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054350" y="2076462"/>
            <a:ext cx="412750" cy="419074"/>
          </a:xfrm>
          <a:prstGeom prst="rect">
            <a:avLst/>
          </a:prstGeom>
        </p:spPr>
      </p:pic>
      <p:pic>
        <p:nvPicPr>
          <p:cNvPr id="436" name="picture 43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648200" y="2082818"/>
            <a:ext cx="323850" cy="285724"/>
          </a:xfrm>
          <a:prstGeom prst="rect">
            <a:avLst/>
          </a:prstGeom>
        </p:spPr>
      </p:pic>
      <p:pic>
        <p:nvPicPr>
          <p:cNvPr id="438" name="picture 43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4197350" y="5010162"/>
            <a:ext cx="387350" cy="114280"/>
          </a:xfrm>
          <a:prstGeom prst="rect">
            <a:avLst/>
          </a:prstGeom>
        </p:spPr>
      </p:pic>
      <p:sp>
        <p:nvSpPr>
          <p:cNvPr id="440" name="textbox 440"/>
          <p:cNvSpPr/>
          <p:nvPr/>
        </p:nvSpPr>
        <p:spPr>
          <a:xfrm>
            <a:off x="3505200" y="2447943"/>
            <a:ext cx="299084" cy="1123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76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700" b="1" i="1" kern="0" spc="-30" dirty="0">
                <a:solidFill>
                  <a:srgbClr val="2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SUnnE</a:t>
            </a:r>
            <a:endParaRPr sz="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2" name="picture 4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076325"/>
            <a:ext cx="5080000" cy="4464050"/>
          </a:xfrm>
          <a:prstGeom prst="rect">
            <a:avLst/>
          </a:prstGeom>
        </p:spPr>
      </p:pic>
      <p:sp>
        <p:nvSpPr>
          <p:cNvPr id="444" name="textbox 444"/>
          <p:cNvSpPr/>
          <p:nvPr/>
        </p:nvSpPr>
        <p:spPr>
          <a:xfrm>
            <a:off x="215899" y="2414847"/>
            <a:ext cx="2324735" cy="15894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31"/>
              </a:lnSpc>
              <a:tabLst/>
            </a:pPr>
            <a:r>
              <a:rPr sz="1000" kern="0" spc="-1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 cont</a:t>
            </a:r>
            <a:r>
              <a:rPr sz="1000" kern="0" spc="-2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rol range:RT+5-60</a:t>
            </a:r>
            <a:r>
              <a:rPr sz="1000" kern="0" spc="-20" dirty="0">
                <a:solidFill>
                  <a:srgbClr val="70303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10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ts val="1431"/>
              </a:lnSpc>
              <a:spcBef>
                <a:spcPts val="619"/>
              </a:spcBef>
              <a:tabLst/>
            </a:pPr>
            <a:r>
              <a:rPr sz="1000" kern="0" spc="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Timing</a:t>
            </a:r>
            <a:r>
              <a:rPr sz="1000" kern="0" spc="7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</a:t>
            </a:r>
            <a:r>
              <a:rPr sz="1000" kern="0" spc="5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:0-9999</a:t>
            </a:r>
            <a:r>
              <a:rPr sz="1000" kern="0" spc="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58"/>
              </a:lnSpc>
              <a:spcBef>
                <a:spcPts val="887"/>
              </a:spcBef>
              <a:tabLst/>
            </a:pPr>
            <a:r>
              <a:rPr sz="800" kern="0" spc="20" dirty="0">
                <a:solidFill>
                  <a:srgbClr val="6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  tank</a:t>
            </a:r>
            <a:r>
              <a:rPr sz="800" kern="0" spc="60" dirty="0">
                <a:solidFill>
                  <a:srgbClr val="6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20" dirty="0">
                <a:solidFill>
                  <a:srgbClr val="6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material:Stainl</a:t>
            </a:r>
            <a:r>
              <a:rPr sz="800" kern="0" spc="10" dirty="0">
                <a:solidFill>
                  <a:srgbClr val="6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ess</a:t>
            </a:r>
            <a:r>
              <a:rPr sz="800" kern="0" spc="60" dirty="0">
                <a:solidFill>
                  <a:srgbClr val="6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10" dirty="0">
                <a:solidFill>
                  <a:srgbClr val="6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steel</a:t>
            </a:r>
            <a:r>
              <a:rPr sz="800" kern="0" spc="60" dirty="0">
                <a:solidFill>
                  <a:srgbClr val="6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10" dirty="0">
                <a:solidFill>
                  <a:srgbClr val="6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  tank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31"/>
              </a:lnSpc>
              <a:spcBef>
                <a:spcPts val="380"/>
              </a:spcBef>
              <a:tabLst/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 liner size:360x360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x360mm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870"/>
              </a:lnSpc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Effective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capacity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:46.7L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9000"/>
              </a:lnSpc>
              <a:spcBef>
                <a:spcPts val="2"/>
              </a:spcBef>
              <a:tabLst/>
            </a:pP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Maximum</a:t>
            </a:r>
            <a:r>
              <a:rPr sz="10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number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partition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layers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:5(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2)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pic>
        <p:nvPicPr>
          <p:cNvPr id="446" name="picture 4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971800" y="3013052"/>
            <a:ext cx="990600" cy="1498626"/>
          </a:xfrm>
          <a:prstGeom prst="rect">
            <a:avLst/>
          </a:prstGeom>
        </p:spPr>
      </p:pic>
      <p:grpSp>
        <p:nvGrpSpPr>
          <p:cNvPr id="44" name="group 44"/>
          <p:cNvGrpSpPr/>
          <p:nvPr/>
        </p:nvGrpSpPr>
        <p:grpSpPr>
          <a:xfrm rot="21600000">
            <a:off x="260350" y="1938199"/>
            <a:ext cx="1993900" cy="325562"/>
            <a:chOff x="0" y="0"/>
            <a:chExt cx="1993900" cy="325562"/>
          </a:xfrm>
        </p:grpSpPr>
        <p:pic>
          <p:nvPicPr>
            <p:cNvPr id="448" name="picture 44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8079"/>
              <a:ext cx="1993900" cy="317483"/>
            </a:xfrm>
            <a:prstGeom prst="rect">
              <a:avLst/>
            </a:prstGeom>
          </p:spPr>
        </p:pic>
        <p:sp>
          <p:nvSpPr>
            <p:cNvPr id="450" name="textbox 450"/>
            <p:cNvSpPr/>
            <p:nvPr/>
          </p:nvSpPr>
          <p:spPr>
            <a:xfrm>
              <a:off x="-12700" y="-12700"/>
              <a:ext cx="2019300" cy="36131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50800" algn="l" rtl="0" eaLnBrk="0">
                <a:lnSpc>
                  <a:spcPts val="1502"/>
                </a:lnSpc>
                <a:tabLst/>
              </a:pPr>
              <a:r>
                <a:rPr sz="1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Multiple specificatio</a:t>
              </a:r>
              <a:r>
                <a:rPr sz="10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ns</a:t>
              </a:r>
              <a:endParaRPr sz="1000" dirty="0">
                <a:latin typeface="Arial"/>
                <a:ea typeface="Arial"/>
                <a:cs typeface="Arial"/>
              </a:endParaRPr>
            </a:p>
            <a:p>
              <a:pPr marL="44450" algn="l" rtl="0" eaLnBrk="0">
                <a:lnSpc>
                  <a:spcPct val="85000"/>
                </a:lnSpc>
                <a:spcBef>
                  <a:spcPts val="71"/>
                </a:spcBef>
                <a:tabLst/>
              </a:pPr>
              <a:r>
                <a:rPr sz="1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available</a:t>
              </a:r>
              <a:r>
                <a:rPr sz="1000" b="1" kern="0" spc="6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,</a:t>
              </a:r>
              <a:r>
                <a:rPr sz="1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meet</a:t>
              </a:r>
              <a:r>
                <a:rPr sz="1000" b="1" kern="0" spc="6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different</a:t>
              </a:r>
              <a:r>
                <a:rPr sz="1000" b="1" kern="0" spc="6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needs</a:t>
              </a:r>
              <a:endParaRPr sz="10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452" name="textbox 452"/>
          <p:cNvSpPr/>
          <p:nvPr/>
        </p:nvSpPr>
        <p:spPr>
          <a:xfrm>
            <a:off x="215900" y="1334847"/>
            <a:ext cx="2125979" cy="2667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72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1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</a:t>
            </a:r>
            <a:r>
              <a:rPr sz="19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SN</a:t>
            </a:r>
            <a:r>
              <a:rPr sz="19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DH</a:t>
            </a:r>
            <a:r>
              <a:rPr sz="19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-36B</a:t>
            </a:r>
            <a:endParaRPr sz="1900" dirty="0">
              <a:latin typeface="Arial"/>
              <a:ea typeface="Arial"/>
              <a:cs typeface="Arial"/>
            </a:endParaRPr>
          </a:p>
        </p:txBody>
      </p:sp>
      <p:pic>
        <p:nvPicPr>
          <p:cNvPr id="454" name="picture 45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184650" y="2606690"/>
            <a:ext cx="323850" cy="533364"/>
          </a:xfrm>
          <a:prstGeom prst="rect">
            <a:avLst/>
          </a:prstGeom>
        </p:spPr>
      </p:pic>
      <p:pic>
        <p:nvPicPr>
          <p:cNvPr id="456" name="picture 45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054350" y="2079620"/>
            <a:ext cx="393700" cy="419084"/>
          </a:xfrm>
          <a:prstGeom prst="rect">
            <a:avLst/>
          </a:prstGeom>
        </p:spPr>
      </p:pic>
      <p:pic>
        <p:nvPicPr>
          <p:cNvPr id="458" name="picture 45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648200" y="2092342"/>
            <a:ext cx="317500" cy="292082"/>
          </a:xfrm>
          <a:prstGeom prst="rect">
            <a:avLst/>
          </a:prstGeom>
        </p:spPr>
      </p:pic>
      <p:pic>
        <p:nvPicPr>
          <p:cNvPr id="460" name="picture 46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4178300" y="5000626"/>
            <a:ext cx="425450" cy="152402"/>
          </a:xfrm>
          <a:prstGeom prst="rect">
            <a:avLst/>
          </a:prstGeom>
        </p:spPr>
      </p:pic>
      <p:sp>
        <p:nvSpPr>
          <p:cNvPr id="462" name="textbox 462"/>
          <p:cNvSpPr/>
          <p:nvPr/>
        </p:nvSpPr>
        <p:spPr>
          <a:xfrm>
            <a:off x="3498850" y="2451114"/>
            <a:ext cx="316229" cy="1123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76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700" b="1" i="1" kern="0" spc="-10" dirty="0">
                <a:solidFill>
                  <a:srgbClr val="306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SUnnE</a:t>
            </a:r>
            <a:endParaRPr sz="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4" name="picture 4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123950"/>
            <a:ext cx="5080000" cy="4368800"/>
          </a:xfrm>
          <a:prstGeom prst="rect">
            <a:avLst/>
          </a:prstGeom>
        </p:spPr>
      </p:pic>
      <p:sp>
        <p:nvSpPr>
          <p:cNvPr id="466" name="textbox 466"/>
          <p:cNvSpPr/>
          <p:nvPr/>
        </p:nvSpPr>
        <p:spPr>
          <a:xfrm>
            <a:off x="215900" y="2392587"/>
            <a:ext cx="2134235" cy="15582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58"/>
              </a:lnSpc>
              <a:tabLst/>
            </a:pPr>
            <a:r>
              <a:rPr sz="800" kern="0" spc="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800" kern="0" spc="4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800" kern="0" spc="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r>
              <a:rPr sz="800" kern="0" spc="4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800" kern="0" spc="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</a:t>
            </a:r>
            <a:r>
              <a:rPr sz="800" kern="0" spc="4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800" kern="0" spc="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RT</a:t>
            </a:r>
            <a:r>
              <a:rPr sz="800" kern="0" spc="4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+5-60</a:t>
            </a:r>
            <a:r>
              <a:rPr sz="800" kern="0" spc="40" dirty="0">
                <a:solidFill>
                  <a:srgbClr val="70303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8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ts val="1499"/>
              </a:lnSpc>
              <a:spcBef>
                <a:spcPts val="579"/>
              </a:spcBef>
              <a:tabLst/>
            </a:pPr>
            <a:r>
              <a:rPr sz="1100" kern="0" spc="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Timing range:0-</a:t>
            </a:r>
            <a:r>
              <a:rPr sz="1100" kern="0" spc="-1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9999min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58"/>
              </a:lnSpc>
              <a:spcBef>
                <a:spcPts val="881"/>
              </a:spcBef>
              <a:tabLst/>
            </a:pPr>
            <a:r>
              <a:rPr sz="800" kern="0" spc="2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  tank</a:t>
            </a:r>
            <a:r>
              <a:rPr sz="800" kern="0" spc="7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2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material:Ga</a:t>
            </a:r>
            <a:r>
              <a:rPr sz="800" kern="0" spc="1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lvanized</a:t>
            </a:r>
            <a:r>
              <a:rPr sz="800" kern="0" spc="7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1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</a:t>
            </a:r>
            <a:r>
              <a:rPr sz="800" kern="0" spc="4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1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tank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58"/>
              </a:lnSpc>
              <a:spcBef>
                <a:spcPts val="592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liner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size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:420x420x4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20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mm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733"/>
              </a:lnSpc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Effective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volume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:74L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5000"/>
              </a:lnSpc>
              <a:spcBef>
                <a:spcPts val="4"/>
              </a:spcBef>
              <a:tabLst/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Maximum</a:t>
            </a:r>
            <a:r>
              <a:rPr sz="1100" kern="0" spc="2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number</a:t>
            </a:r>
            <a:r>
              <a:rPr sz="1100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ition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layers:6(standard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2)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pic>
        <p:nvPicPr>
          <p:cNvPr id="468" name="picture 4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971800" y="2965443"/>
            <a:ext cx="984250" cy="1492250"/>
          </a:xfrm>
          <a:prstGeom prst="rect">
            <a:avLst/>
          </a:prstGeom>
        </p:spPr>
      </p:pic>
      <p:grpSp>
        <p:nvGrpSpPr>
          <p:cNvPr id="46" name="group 46"/>
          <p:cNvGrpSpPr/>
          <p:nvPr/>
        </p:nvGrpSpPr>
        <p:grpSpPr>
          <a:xfrm rot="21600000">
            <a:off x="260350" y="1876288"/>
            <a:ext cx="2000250" cy="327148"/>
            <a:chOff x="0" y="0"/>
            <a:chExt cx="2000250" cy="327148"/>
          </a:xfrm>
        </p:grpSpPr>
        <p:pic>
          <p:nvPicPr>
            <p:cNvPr id="470" name="picture 47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16002"/>
              <a:ext cx="2000250" cy="311146"/>
            </a:xfrm>
            <a:prstGeom prst="rect">
              <a:avLst/>
            </a:prstGeom>
          </p:spPr>
        </p:pic>
        <p:sp>
          <p:nvSpPr>
            <p:cNvPr id="472" name="textbox 472"/>
            <p:cNvSpPr/>
            <p:nvPr/>
          </p:nvSpPr>
          <p:spPr>
            <a:xfrm>
              <a:off x="-12700" y="-12700"/>
              <a:ext cx="2025650" cy="36385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44450" algn="l" rtl="0" eaLnBrk="0">
                <a:lnSpc>
                  <a:spcPts val="1574"/>
                </a:lnSpc>
                <a:tabLst/>
              </a:pPr>
              <a:r>
                <a:rPr sz="1100" b="1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Multiple specifications</a:t>
              </a:r>
              <a:endParaRPr sz="1100" dirty="0">
                <a:latin typeface="Arial"/>
                <a:ea typeface="Arial"/>
                <a:cs typeface="Arial"/>
              </a:endParaRPr>
            </a:p>
            <a:p>
              <a:pPr marL="38100" algn="l" rtl="0" eaLnBrk="0">
                <a:lnSpc>
                  <a:spcPct val="82000"/>
                </a:lnSpc>
                <a:spcBef>
                  <a:spcPts val="8"/>
                </a:spcBef>
                <a:tabLst/>
              </a:pPr>
              <a:r>
                <a:rPr sz="1100" b="1" kern="0" spc="-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available,meet di</a:t>
              </a:r>
              <a:r>
                <a:rPr sz="1100" b="1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fferent</a:t>
              </a:r>
              <a:r>
                <a:rPr sz="1100" b="1" kern="0" spc="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100" b="1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needs</a:t>
              </a:r>
              <a:endParaRPr sz="11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474" name="textbox 474"/>
          <p:cNvSpPr/>
          <p:nvPr/>
        </p:nvSpPr>
        <p:spPr>
          <a:xfrm>
            <a:off x="215900" y="1272913"/>
            <a:ext cx="2287270" cy="2863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349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2100" b="1" kern="0" spc="-10" dirty="0">
                <a:solidFill>
                  <a:srgbClr val="401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Model:SN-DH</a:t>
            </a:r>
            <a:r>
              <a:rPr sz="2100" b="1" kern="0" spc="-20" dirty="0">
                <a:solidFill>
                  <a:srgbClr val="401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-40A</a:t>
            </a:r>
            <a:endParaRPr sz="2100" dirty="0">
              <a:latin typeface="Arial"/>
              <a:ea typeface="Arial"/>
              <a:cs typeface="Arial"/>
            </a:endParaRPr>
          </a:p>
        </p:txBody>
      </p:sp>
      <p:pic>
        <p:nvPicPr>
          <p:cNvPr id="476" name="picture 47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178300" y="2559057"/>
            <a:ext cx="330200" cy="527051"/>
          </a:xfrm>
          <a:prstGeom prst="rect">
            <a:avLst/>
          </a:prstGeom>
        </p:spPr>
      </p:pic>
      <p:pic>
        <p:nvPicPr>
          <p:cNvPr id="478" name="picture 47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648200" y="2044718"/>
            <a:ext cx="317500" cy="279384"/>
          </a:xfrm>
          <a:prstGeom prst="rect">
            <a:avLst/>
          </a:prstGeom>
        </p:spPr>
      </p:pic>
      <p:sp>
        <p:nvSpPr>
          <p:cNvPr id="480" name="textbox 480"/>
          <p:cNvSpPr/>
          <p:nvPr/>
        </p:nvSpPr>
        <p:spPr>
          <a:xfrm>
            <a:off x="3498850" y="2398727"/>
            <a:ext cx="304800" cy="1174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1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700" b="1" i="1" kern="0" spc="-10" dirty="0">
                <a:solidFill>
                  <a:srgbClr val="2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SunnE</a:t>
            </a:r>
            <a:endParaRPr sz="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" name="picture 4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082675"/>
            <a:ext cx="5080000" cy="4451350"/>
          </a:xfrm>
          <a:prstGeom prst="rect">
            <a:avLst/>
          </a:prstGeom>
        </p:spPr>
      </p:pic>
      <p:sp>
        <p:nvSpPr>
          <p:cNvPr id="484" name="textbox 484"/>
          <p:cNvSpPr/>
          <p:nvPr/>
        </p:nvSpPr>
        <p:spPr>
          <a:xfrm>
            <a:off x="215899" y="2416436"/>
            <a:ext cx="2337435" cy="15741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363"/>
              </a:lnSpc>
              <a:tabLst/>
            </a:pPr>
            <a:r>
              <a:rPr sz="1000" kern="0" spc="-1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 cont</a:t>
            </a:r>
            <a:r>
              <a:rPr sz="1000" kern="0" spc="-2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rol range:RT+5-60</a:t>
            </a:r>
            <a:r>
              <a:rPr sz="1000" kern="0" spc="-20" dirty="0">
                <a:solidFill>
                  <a:srgbClr val="70303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10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ts val="1363"/>
              </a:lnSpc>
              <a:spcBef>
                <a:spcPts val="687"/>
              </a:spcBef>
              <a:tabLst/>
            </a:pPr>
            <a:r>
              <a:rPr sz="1000" kern="0" spc="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Timing</a:t>
            </a:r>
            <a:r>
              <a:rPr sz="1000" kern="0" spc="2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000" kern="0" spc="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</a:t>
            </a:r>
            <a:r>
              <a:rPr sz="1000" kern="0" spc="-1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ge:0-9999min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363"/>
              </a:lnSpc>
              <a:spcBef>
                <a:spcPts val="635"/>
              </a:spcBef>
              <a:tabLst/>
            </a:pPr>
            <a:r>
              <a:rPr sz="1000" kern="0" spc="-30" dirty="0">
                <a:solidFill>
                  <a:srgbClr val="6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 tank material:Stainless steel</a:t>
            </a:r>
            <a:r>
              <a:rPr sz="1000" kern="0" spc="-40" dirty="0">
                <a:solidFill>
                  <a:srgbClr val="6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inner tank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363"/>
              </a:lnSpc>
              <a:spcBef>
                <a:spcPts val="487"/>
              </a:spcBef>
              <a:tabLst/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 liner size:420x420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x420mm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637"/>
              </a:lnSpc>
              <a:tabLst/>
            </a:pPr>
            <a:r>
              <a:rPr sz="10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Effective v</a:t>
            </a:r>
            <a:r>
              <a:rPr sz="10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olume:74L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4000"/>
              </a:lnSpc>
              <a:spcBef>
                <a:spcPts val="7"/>
              </a:spcBef>
              <a:tabLst/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Maximum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number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parti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tion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layers:6(standa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rd       2)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pic>
        <p:nvPicPr>
          <p:cNvPr id="486" name="picture 48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978150" y="3000361"/>
            <a:ext cx="984250" cy="1498636"/>
          </a:xfrm>
          <a:prstGeom prst="rect">
            <a:avLst/>
          </a:prstGeom>
        </p:spPr>
      </p:pic>
      <p:grpSp>
        <p:nvGrpSpPr>
          <p:cNvPr id="48" name="group 48"/>
          <p:cNvGrpSpPr/>
          <p:nvPr/>
        </p:nvGrpSpPr>
        <p:grpSpPr>
          <a:xfrm rot="21600000">
            <a:off x="260350" y="1933453"/>
            <a:ext cx="1993900" cy="323977"/>
            <a:chOff x="0" y="0"/>
            <a:chExt cx="1993900" cy="323977"/>
          </a:xfrm>
        </p:grpSpPr>
        <p:pic>
          <p:nvPicPr>
            <p:cNvPr id="488" name="picture 48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141"/>
              <a:ext cx="1993900" cy="317470"/>
            </a:xfrm>
            <a:prstGeom prst="rect">
              <a:avLst/>
            </a:prstGeom>
          </p:spPr>
        </p:pic>
        <p:sp>
          <p:nvSpPr>
            <p:cNvPr id="490" name="textbox 490"/>
            <p:cNvSpPr/>
            <p:nvPr/>
          </p:nvSpPr>
          <p:spPr>
            <a:xfrm>
              <a:off x="-12700" y="-12700"/>
              <a:ext cx="2019300" cy="36004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50800" algn="l" rtl="0" eaLnBrk="0">
                <a:lnSpc>
                  <a:spcPts val="1430"/>
                </a:lnSpc>
                <a:tabLst/>
              </a:pPr>
              <a:r>
                <a:rPr sz="10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Multiple</a:t>
              </a:r>
              <a:r>
                <a:rPr sz="1000" b="1" kern="0" spc="19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specifications</a:t>
              </a:r>
              <a:endParaRPr sz="1000" dirty="0">
                <a:latin typeface="Arial"/>
                <a:ea typeface="Arial"/>
                <a:cs typeface="Arial"/>
              </a:endParaRPr>
            </a:p>
            <a:p>
              <a:pPr marL="31750" algn="l" rtl="0" eaLnBrk="0">
                <a:lnSpc>
                  <a:spcPct val="82000"/>
                </a:lnSpc>
                <a:spcBef>
                  <a:spcPts val="216"/>
                </a:spcBef>
                <a:tabLst/>
              </a:pPr>
              <a:r>
                <a:rPr sz="1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available,</a:t>
              </a:r>
              <a:r>
                <a:rPr sz="10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meet</a:t>
              </a:r>
              <a:r>
                <a:rPr sz="1000" b="1" kern="0" spc="19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different</a:t>
              </a:r>
              <a:r>
                <a:rPr sz="1000" b="1" kern="0" spc="2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needs</a:t>
              </a:r>
              <a:endParaRPr sz="10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492" name="textbox 492"/>
          <p:cNvSpPr/>
          <p:nvPr/>
        </p:nvSpPr>
        <p:spPr>
          <a:xfrm>
            <a:off x="215900" y="1328501"/>
            <a:ext cx="2125979" cy="2667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72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1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</a:t>
            </a:r>
            <a:r>
              <a:rPr sz="19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SN</a:t>
            </a:r>
            <a:r>
              <a:rPr sz="19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DH</a:t>
            </a:r>
            <a:r>
              <a:rPr sz="19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-40B</a:t>
            </a:r>
            <a:endParaRPr sz="1900" dirty="0">
              <a:latin typeface="Arial"/>
              <a:ea typeface="Arial"/>
              <a:cs typeface="Arial"/>
            </a:endParaRPr>
          </a:p>
        </p:txBody>
      </p:sp>
      <p:pic>
        <p:nvPicPr>
          <p:cNvPr id="494" name="picture 49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178300" y="2600318"/>
            <a:ext cx="330200" cy="527039"/>
          </a:xfrm>
          <a:prstGeom prst="rect">
            <a:avLst/>
          </a:prstGeom>
        </p:spPr>
      </p:pic>
      <p:pic>
        <p:nvPicPr>
          <p:cNvPr id="496" name="picture 49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054350" y="2079644"/>
            <a:ext cx="412750" cy="419094"/>
          </a:xfrm>
          <a:prstGeom prst="rect">
            <a:avLst/>
          </a:prstGeom>
        </p:spPr>
      </p:pic>
      <p:pic>
        <p:nvPicPr>
          <p:cNvPr id="498" name="picture 49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648200" y="2079644"/>
            <a:ext cx="323850" cy="292097"/>
          </a:xfrm>
          <a:prstGeom prst="rect">
            <a:avLst/>
          </a:prstGeom>
        </p:spPr>
      </p:pic>
      <p:pic>
        <p:nvPicPr>
          <p:cNvPr id="500" name="picture 50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4197350" y="5006985"/>
            <a:ext cx="387350" cy="120631"/>
          </a:xfrm>
          <a:prstGeom prst="rect">
            <a:avLst/>
          </a:prstGeom>
        </p:spPr>
      </p:pic>
      <p:sp>
        <p:nvSpPr>
          <p:cNvPr id="502" name="textbox 502"/>
          <p:cNvSpPr/>
          <p:nvPr/>
        </p:nvSpPr>
        <p:spPr>
          <a:xfrm>
            <a:off x="3498850" y="2444736"/>
            <a:ext cx="316229" cy="1123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76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700" b="1" i="1" kern="0" spc="-10" dirty="0">
                <a:solidFill>
                  <a:srgbClr val="3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SUnnE</a:t>
            </a:r>
            <a:endParaRPr sz="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" name="picture 5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073150"/>
            <a:ext cx="5080000" cy="4470400"/>
          </a:xfrm>
          <a:prstGeom prst="rect">
            <a:avLst/>
          </a:prstGeom>
        </p:spPr>
      </p:pic>
      <p:sp>
        <p:nvSpPr>
          <p:cNvPr id="506" name="textbox 506"/>
          <p:cNvSpPr/>
          <p:nvPr/>
        </p:nvSpPr>
        <p:spPr>
          <a:xfrm>
            <a:off x="215900" y="2449732"/>
            <a:ext cx="2142489" cy="15582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58"/>
              </a:lnSpc>
              <a:tabLst/>
            </a:pPr>
            <a:r>
              <a:rPr sz="800" kern="0" spc="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800" kern="0" spc="5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800" kern="0" spc="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r>
              <a:rPr sz="800" kern="0" spc="5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800" kern="0" spc="4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</a:t>
            </a:r>
            <a:r>
              <a:rPr sz="800" kern="0" spc="4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800" kern="0" spc="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RT</a:t>
            </a:r>
            <a:r>
              <a:rPr sz="800" kern="0" spc="4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+5-60°</a:t>
            </a:r>
            <a:r>
              <a:rPr sz="800" kern="0" spc="40" dirty="0">
                <a:solidFill>
                  <a:srgbClr val="70303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8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ts val="1499"/>
              </a:lnSpc>
              <a:spcBef>
                <a:spcPts val="580"/>
              </a:spcBef>
              <a:tabLst/>
            </a:pPr>
            <a:r>
              <a:rPr sz="1100" kern="0" spc="-1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Timing</a:t>
            </a:r>
            <a:r>
              <a:rPr sz="1100" kern="0" spc="27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1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range:0-9999min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58"/>
              </a:lnSpc>
              <a:spcBef>
                <a:spcPts val="881"/>
              </a:spcBef>
              <a:tabLst/>
            </a:pPr>
            <a:r>
              <a:rPr sz="800" kern="0" spc="2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  tank</a:t>
            </a:r>
            <a:r>
              <a:rPr sz="800" kern="0" spc="6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2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material:Galvan</a:t>
            </a:r>
            <a:r>
              <a:rPr sz="800" kern="0" spc="1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ized</a:t>
            </a:r>
            <a:r>
              <a:rPr sz="800" kern="0" spc="6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1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  tank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58"/>
              </a:lnSpc>
              <a:spcBef>
                <a:spcPts val="591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tank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size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:500x500x5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00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mm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684"/>
              </a:lnSpc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Effective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volume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:125L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7000"/>
              </a:lnSpc>
              <a:spcBef>
                <a:spcPts val="772"/>
              </a:spcBef>
              <a:tabLst/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Maximum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number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partition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9000"/>
              </a:lnSpc>
              <a:tabLst/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layers:7(standard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2)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pic>
        <p:nvPicPr>
          <p:cNvPr id="508" name="picture 5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971800" y="3016253"/>
            <a:ext cx="990600" cy="1492264"/>
          </a:xfrm>
          <a:prstGeom prst="rect">
            <a:avLst/>
          </a:prstGeom>
        </p:spPr>
      </p:pic>
      <p:grpSp>
        <p:nvGrpSpPr>
          <p:cNvPr id="50" name="group 50"/>
          <p:cNvGrpSpPr/>
          <p:nvPr/>
        </p:nvGrpSpPr>
        <p:grpSpPr>
          <a:xfrm rot="21600000">
            <a:off x="260350" y="1920721"/>
            <a:ext cx="1993900" cy="346249"/>
            <a:chOff x="0" y="0"/>
            <a:chExt cx="1993900" cy="346249"/>
          </a:xfrm>
        </p:grpSpPr>
        <p:pic>
          <p:nvPicPr>
            <p:cNvPr id="510" name="picture 5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22368"/>
              <a:ext cx="1993900" cy="311139"/>
            </a:xfrm>
            <a:prstGeom prst="rect">
              <a:avLst/>
            </a:prstGeom>
          </p:spPr>
        </p:pic>
        <p:sp>
          <p:nvSpPr>
            <p:cNvPr id="512" name="textbox 512"/>
            <p:cNvSpPr/>
            <p:nvPr/>
          </p:nvSpPr>
          <p:spPr>
            <a:xfrm>
              <a:off x="-12700" y="-12700"/>
              <a:ext cx="2019300" cy="38290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44450" algn="l" rtl="0" eaLnBrk="0">
                <a:lnSpc>
                  <a:spcPts val="1574"/>
                </a:lnSpc>
                <a:tabLst/>
              </a:pPr>
              <a:r>
                <a:rPr sz="1100" b="1" kern="0" spc="-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Multiple spec</a:t>
              </a:r>
              <a:r>
                <a:rPr sz="1100" b="1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ifications</a:t>
              </a:r>
              <a:endParaRPr sz="1100" dirty="0">
                <a:latin typeface="Arial"/>
                <a:ea typeface="Arial"/>
                <a:cs typeface="Arial"/>
              </a:endParaRPr>
            </a:p>
            <a:p>
              <a:pPr marL="37465" algn="l" rtl="0" eaLnBrk="0">
                <a:lnSpc>
                  <a:spcPct val="82000"/>
                </a:lnSpc>
                <a:spcBef>
                  <a:spcPts val="158"/>
                </a:spcBef>
                <a:tabLst/>
              </a:pPr>
              <a:r>
                <a:rPr sz="1100" b="1" kern="0" spc="-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available,meet differ</a:t>
              </a:r>
              <a:r>
                <a:rPr sz="1100" b="1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ent</a:t>
              </a:r>
              <a:r>
                <a:rPr sz="1100" b="1" kern="0" spc="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100" b="1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needs</a:t>
              </a:r>
              <a:endParaRPr sz="11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514" name="textbox 514"/>
          <p:cNvSpPr/>
          <p:nvPr/>
        </p:nvSpPr>
        <p:spPr>
          <a:xfrm>
            <a:off x="215900" y="1333231"/>
            <a:ext cx="2179320" cy="2743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396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20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Model:SN-DH</a:t>
            </a:r>
            <a:r>
              <a:rPr sz="2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-50A</a:t>
            </a:r>
            <a:endParaRPr sz="2000" dirty="0">
              <a:latin typeface="Arial"/>
              <a:ea typeface="Arial"/>
              <a:cs typeface="Arial"/>
            </a:endParaRPr>
          </a:p>
        </p:txBody>
      </p:sp>
      <p:pic>
        <p:nvPicPr>
          <p:cNvPr id="516" name="picture 5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184650" y="2616198"/>
            <a:ext cx="323850" cy="520711"/>
          </a:xfrm>
          <a:prstGeom prst="rect">
            <a:avLst/>
          </a:prstGeom>
        </p:spPr>
      </p:pic>
      <p:pic>
        <p:nvPicPr>
          <p:cNvPr id="518" name="picture 5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054350" y="2082789"/>
            <a:ext cx="400050" cy="419100"/>
          </a:xfrm>
          <a:prstGeom prst="rect">
            <a:avLst/>
          </a:prstGeom>
        </p:spPr>
      </p:pic>
      <p:pic>
        <p:nvPicPr>
          <p:cNvPr id="520" name="picture 5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648200" y="2095485"/>
            <a:ext cx="317500" cy="285748"/>
          </a:xfrm>
          <a:prstGeom prst="rect">
            <a:avLst/>
          </a:prstGeom>
        </p:spPr>
      </p:pic>
      <p:pic>
        <p:nvPicPr>
          <p:cNvPr id="522" name="picture 5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4178300" y="4997446"/>
            <a:ext cx="425450" cy="152395"/>
          </a:xfrm>
          <a:prstGeom prst="rect">
            <a:avLst/>
          </a:prstGeom>
        </p:spPr>
      </p:pic>
      <p:sp>
        <p:nvSpPr>
          <p:cNvPr id="524" name="textbox 524"/>
          <p:cNvSpPr/>
          <p:nvPr/>
        </p:nvSpPr>
        <p:spPr>
          <a:xfrm>
            <a:off x="3505200" y="2462232"/>
            <a:ext cx="304800" cy="1174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1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700" b="1" i="1" kern="0" spc="-10" dirty="0">
                <a:solidFill>
                  <a:srgbClr val="307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SunnE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526" name="textbox 526"/>
          <p:cNvSpPr/>
          <p:nvPr/>
        </p:nvSpPr>
        <p:spPr>
          <a:xfrm>
            <a:off x="4098233" y="2097394"/>
            <a:ext cx="136525" cy="901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508"/>
              </a:lnSpc>
              <a:tabLst/>
            </a:pPr>
            <a:r>
              <a:rPr sz="400" i="1" kern="0" spc="30" dirty="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流△</a:t>
            </a:r>
            <a:endParaRPr sz="400" dirty="0">
              <a:latin typeface="SimHei"/>
              <a:ea typeface="SimHei"/>
              <a:cs typeface="SimHe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8" name="picture 5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073150"/>
            <a:ext cx="5080000" cy="4470400"/>
          </a:xfrm>
          <a:prstGeom prst="rect">
            <a:avLst/>
          </a:prstGeom>
        </p:spPr>
      </p:pic>
      <p:sp>
        <p:nvSpPr>
          <p:cNvPr id="530" name="textbox 530"/>
          <p:cNvSpPr/>
          <p:nvPr/>
        </p:nvSpPr>
        <p:spPr>
          <a:xfrm>
            <a:off x="215900" y="2449732"/>
            <a:ext cx="2331085" cy="15582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58"/>
              </a:lnSpc>
              <a:tabLst/>
            </a:pPr>
            <a:r>
              <a:rPr sz="800" kern="0" spc="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800" kern="0" spc="4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800" kern="0" spc="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r>
              <a:rPr sz="800" kern="0" spc="4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800" kern="0" spc="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</a:t>
            </a:r>
            <a:r>
              <a:rPr sz="800" kern="0" spc="4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800" kern="0" spc="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RT</a:t>
            </a:r>
            <a:r>
              <a:rPr sz="800" kern="0" spc="4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+5-60°</a:t>
            </a:r>
            <a:r>
              <a:rPr sz="800" kern="0" spc="40" dirty="0">
                <a:solidFill>
                  <a:srgbClr val="70303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8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ts val="1499"/>
              </a:lnSpc>
              <a:spcBef>
                <a:spcPts val="580"/>
              </a:spcBef>
              <a:tabLst/>
            </a:pPr>
            <a:r>
              <a:rPr sz="1100" kern="0" spc="-1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Timing</a:t>
            </a:r>
            <a:r>
              <a:rPr sz="1100" kern="0" spc="27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1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range:0-9999min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58"/>
              </a:lnSpc>
              <a:spcBef>
                <a:spcPts val="881"/>
              </a:spcBef>
              <a:tabLst/>
            </a:pPr>
            <a:r>
              <a:rPr sz="800" kern="0" spc="20" dirty="0">
                <a:solidFill>
                  <a:srgbClr val="6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  tank</a:t>
            </a:r>
            <a:r>
              <a:rPr sz="800" kern="0" spc="70" dirty="0">
                <a:solidFill>
                  <a:srgbClr val="6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20" dirty="0">
                <a:solidFill>
                  <a:srgbClr val="6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material:S</a:t>
            </a:r>
            <a:r>
              <a:rPr sz="800" kern="0" spc="10" dirty="0">
                <a:solidFill>
                  <a:srgbClr val="6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tainless</a:t>
            </a:r>
            <a:r>
              <a:rPr sz="800" kern="0" spc="50" dirty="0">
                <a:solidFill>
                  <a:srgbClr val="6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10" dirty="0">
                <a:solidFill>
                  <a:srgbClr val="6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steel</a:t>
            </a:r>
            <a:r>
              <a:rPr sz="800" kern="0" spc="80" dirty="0">
                <a:solidFill>
                  <a:srgbClr val="6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10" dirty="0">
                <a:solidFill>
                  <a:srgbClr val="6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</a:t>
            </a:r>
            <a:r>
              <a:rPr sz="800" kern="0" spc="40" dirty="0">
                <a:solidFill>
                  <a:srgbClr val="6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10" dirty="0">
                <a:solidFill>
                  <a:srgbClr val="6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tank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58"/>
              </a:lnSpc>
              <a:spcBef>
                <a:spcPts val="591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tank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size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:500x500x5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00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mm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684"/>
              </a:lnSpc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Effective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volume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:125L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2000"/>
              </a:lnSpc>
              <a:spcBef>
                <a:spcPts val="1"/>
              </a:spcBef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Maximum  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umber</a:t>
            </a:r>
            <a:r>
              <a:rPr sz="1100" kern="0" spc="2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2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partition    )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layers:7(standard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2)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pic>
        <p:nvPicPr>
          <p:cNvPr id="532" name="picture 5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971800" y="3016253"/>
            <a:ext cx="990600" cy="1492264"/>
          </a:xfrm>
          <a:prstGeom prst="rect">
            <a:avLst/>
          </a:prstGeom>
        </p:spPr>
      </p:pic>
      <p:grpSp>
        <p:nvGrpSpPr>
          <p:cNvPr id="52" name="group 52"/>
          <p:cNvGrpSpPr/>
          <p:nvPr/>
        </p:nvGrpSpPr>
        <p:grpSpPr>
          <a:xfrm rot="21600000">
            <a:off x="260350" y="1920721"/>
            <a:ext cx="1993900" cy="346249"/>
            <a:chOff x="0" y="0"/>
            <a:chExt cx="1993900" cy="346249"/>
          </a:xfrm>
        </p:grpSpPr>
        <p:pic>
          <p:nvPicPr>
            <p:cNvPr id="534" name="picture 53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22368"/>
              <a:ext cx="1993900" cy="311139"/>
            </a:xfrm>
            <a:prstGeom prst="rect">
              <a:avLst/>
            </a:prstGeom>
          </p:spPr>
        </p:pic>
        <p:sp>
          <p:nvSpPr>
            <p:cNvPr id="536" name="textbox 536"/>
            <p:cNvSpPr/>
            <p:nvPr/>
          </p:nvSpPr>
          <p:spPr>
            <a:xfrm>
              <a:off x="-12700" y="-12700"/>
              <a:ext cx="2019300" cy="38290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44450" algn="l" rtl="0" eaLnBrk="0">
                <a:lnSpc>
                  <a:spcPts val="1574"/>
                </a:lnSpc>
                <a:tabLst/>
              </a:pPr>
              <a:r>
                <a:rPr sz="1100" b="1" kern="0" spc="-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Multiple spec</a:t>
              </a:r>
              <a:r>
                <a:rPr sz="1100" b="1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ifications</a:t>
              </a:r>
              <a:endParaRPr sz="1100" dirty="0">
                <a:latin typeface="Arial"/>
                <a:ea typeface="Arial"/>
                <a:cs typeface="Arial"/>
              </a:endParaRPr>
            </a:p>
            <a:p>
              <a:pPr marL="37465" algn="l" rtl="0" eaLnBrk="0">
                <a:lnSpc>
                  <a:spcPct val="82000"/>
                </a:lnSpc>
                <a:spcBef>
                  <a:spcPts val="158"/>
                </a:spcBef>
                <a:tabLst/>
              </a:pPr>
              <a:r>
                <a:rPr sz="1100" b="1" kern="0" spc="-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available,meet differ</a:t>
              </a:r>
              <a:r>
                <a:rPr sz="1100" b="1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ent</a:t>
              </a:r>
              <a:r>
                <a:rPr sz="1100" b="1" kern="0" spc="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100" b="1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needs</a:t>
              </a:r>
              <a:endParaRPr sz="11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538" name="textbox 538"/>
          <p:cNvSpPr/>
          <p:nvPr/>
        </p:nvSpPr>
        <p:spPr>
          <a:xfrm>
            <a:off x="215900" y="1333231"/>
            <a:ext cx="2179320" cy="2743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396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20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Model:SN-DH</a:t>
            </a:r>
            <a:r>
              <a:rPr sz="2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-50B</a:t>
            </a:r>
            <a:endParaRPr sz="2000" dirty="0">
              <a:latin typeface="Arial"/>
              <a:ea typeface="Arial"/>
              <a:cs typeface="Arial"/>
            </a:endParaRPr>
          </a:p>
        </p:txBody>
      </p:sp>
      <p:pic>
        <p:nvPicPr>
          <p:cNvPr id="540" name="picture 5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184650" y="2616198"/>
            <a:ext cx="323850" cy="520711"/>
          </a:xfrm>
          <a:prstGeom prst="rect">
            <a:avLst/>
          </a:prstGeom>
        </p:spPr>
      </p:pic>
      <p:pic>
        <p:nvPicPr>
          <p:cNvPr id="542" name="picture 54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054350" y="2082789"/>
            <a:ext cx="393700" cy="419100"/>
          </a:xfrm>
          <a:prstGeom prst="rect">
            <a:avLst/>
          </a:prstGeom>
        </p:spPr>
      </p:pic>
      <p:pic>
        <p:nvPicPr>
          <p:cNvPr id="544" name="picture 54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648200" y="2095485"/>
            <a:ext cx="317500" cy="285748"/>
          </a:xfrm>
          <a:prstGeom prst="rect">
            <a:avLst/>
          </a:prstGeom>
        </p:spPr>
      </p:pic>
      <p:pic>
        <p:nvPicPr>
          <p:cNvPr id="546" name="picture 54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4178300" y="4997446"/>
            <a:ext cx="425450" cy="152395"/>
          </a:xfrm>
          <a:prstGeom prst="rect">
            <a:avLst/>
          </a:prstGeom>
        </p:spPr>
      </p:pic>
      <p:sp>
        <p:nvSpPr>
          <p:cNvPr id="548" name="textbox 548"/>
          <p:cNvSpPr/>
          <p:nvPr/>
        </p:nvSpPr>
        <p:spPr>
          <a:xfrm>
            <a:off x="3505200" y="2462232"/>
            <a:ext cx="304800" cy="1174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1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700" b="1" i="1" kern="0" spc="-10" dirty="0">
                <a:solidFill>
                  <a:srgbClr val="307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SunnE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550" name="textbox 550"/>
          <p:cNvSpPr/>
          <p:nvPr/>
        </p:nvSpPr>
        <p:spPr>
          <a:xfrm>
            <a:off x="4098233" y="2097394"/>
            <a:ext cx="136525" cy="901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508"/>
              </a:lnSpc>
              <a:tabLst/>
            </a:pPr>
            <a:r>
              <a:rPr sz="400" i="1" kern="0" spc="30" dirty="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流△</a:t>
            </a:r>
            <a:endParaRPr sz="400" dirty="0">
              <a:latin typeface="SimHei"/>
              <a:ea typeface="SimHei"/>
              <a:cs typeface="SimHe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" name="picture 5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095375"/>
            <a:ext cx="5080000" cy="4425950"/>
          </a:xfrm>
          <a:prstGeom prst="rect">
            <a:avLst/>
          </a:prstGeom>
        </p:spPr>
      </p:pic>
      <p:sp>
        <p:nvSpPr>
          <p:cNvPr id="554" name="textbox 554"/>
          <p:cNvSpPr/>
          <p:nvPr/>
        </p:nvSpPr>
        <p:spPr>
          <a:xfrm>
            <a:off x="215899" y="2397400"/>
            <a:ext cx="2348229" cy="15830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363"/>
              </a:lnSpc>
              <a:tabLst/>
            </a:pPr>
            <a:r>
              <a:rPr sz="1000" kern="0" spc="-10" dirty="0">
                <a:solidFill>
                  <a:srgbClr val="8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 control r</a:t>
            </a:r>
            <a:r>
              <a:rPr sz="1000" kern="0" spc="-20" dirty="0">
                <a:solidFill>
                  <a:srgbClr val="8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ange:RT+5-60</a:t>
            </a:r>
            <a:r>
              <a:rPr sz="1000" kern="0" spc="-20" dirty="0">
                <a:solidFill>
                  <a:srgbClr val="80404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10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ts val="1363"/>
              </a:lnSpc>
              <a:spcBef>
                <a:spcPts val="637"/>
              </a:spcBef>
              <a:tabLst/>
            </a:pPr>
            <a:r>
              <a:rPr sz="1000" kern="0" spc="0" dirty="0">
                <a:solidFill>
                  <a:srgbClr val="603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Timing</a:t>
            </a:r>
            <a:r>
              <a:rPr sz="1000" kern="0" spc="20" dirty="0">
                <a:solidFill>
                  <a:srgbClr val="603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000" kern="0" spc="0" dirty="0">
                <a:solidFill>
                  <a:srgbClr val="603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</a:t>
            </a:r>
            <a:r>
              <a:rPr sz="1000" kern="0" spc="-10" dirty="0">
                <a:solidFill>
                  <a:srgbClr val="603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ge:0-9999min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363"/>
              </a:lnSpc>
              <a:spcBef>
                <a:spcPts val="735"/>
              </a:spcBef>
              <a:tabLst/>
            </a:pPr>
            <a:r>
              <a:rPr sz="900" kern="0" spc="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</a:t>
            </a:r>
            <a:r>
              <a:rPr sz="900" kern="0" spc="4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tank</a:t>
            </a:r>
            <a:r>
              <a:rPr sz="900" kern="0" spc="4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material</a:t>
            </a:r>
            <a:r>
              <a:rPr sz="900" kern="0" spc="4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900" kern="0" spc="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Galvanized</a:t>
            </a:r>
            <a:r>
              <a:rPr sz="900" kern="0" spc="4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</a:t>
            </a:r>
            <a:r>
              <a:rPr sz="900" kern="0" spc="4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tank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363"/>
              </a:lnSpc>
              <a:spcBef>
                <a:spcPts val="387"/>
              </a:spcBef>
              <a:tabLst/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 tank size:60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0x600x600mm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736"/>
              </a:lnSpc>
              <a:tabLst/>
            </a:pPr>
            <a:r>
              <a:rPr sz="10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Effective </a:t>
            </a:r>
            <a:r>
              <a:rPr sz="10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volume:216L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306"/>
              </a:lnSpc>
              <a:spcBef>
                <a:spcPts val="702"/>
              </a:spcBef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Maximum   number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of   partition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layers: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306"/>
              </a:lnSpc>
              <a:tabLst/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15   pieces(standard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pieces)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pic>
        <p:nvPicPr>
          <p:cNvPr id="556" name="picture 5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978150" y="2994018"/>
            <a:ext cx="984250" cy="1492253"/>
          </a:xfrm>
          <a:prstGeom prst="rect">
            <a:avLst/>
          </a:prstGeom>
        </p:spPr>
      </p:pic>
      <p:grpSp>
        <p:nvGrpSpPr>
          <p:cNvPr id="54" name="group 54"/>
          <p:cNvGrpSpPr/>
          <p:nvPr/>
        </p:nvGrpSpPr>
        <p:grpSpPr>
          <a:xfrm rot="21600000">
            <a:off x="260350" y="1914412"/>
            <a:ext cx="1993900" cy="330293"/>
            <a:chOff x="0" y="0"/>
            <a:chExt cx="1993900" cy="330293"/>
          </a:xfrm>
        </p:grpSpPr>
        <p:pic>
          <p:nvPicPr>
            <p:cNvPr id="558" name="picture 55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6447"/>
              <a:ext cx="1993900" cy="317517"/>
            </a:xfrm>
            <a:prstGeom prst="rect">
              <a:avLst/>
            </a:prstGeom>
          </p:spPr>
        </p:pic>
        <p:sp>
          <p:nvSpPr>
            <p:cNvPr id="560" name="textbox 560"/>
            <p:cNvSpPr/>
            <p:nvPr/>
          </p:nvSpPr>
          <p:spPr>
            <a:xfrm>
              <a:off x="-12700" y="-12700"/>
              <a:ext cx="2019300" cy="36639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50800" algn="l" rtl="0" eaLnBrk="0">
                <a:lnSpc>
                  <a:spcPts val="1430"/>
                </a:lnSpc>
                <a:tabLst/>
              </a:pPr>
              <a:r>
                <a:rPr sz="1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Multiple s</a:t>
              </a:r>
              <a:r>
                <a:rPr sz="10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pecifications</a:t>
              </a:r>
              <a:endParaRPr sz="1000" dirty="0">
                <a:latin typeface="Arial"/>
                <a:ea typeface="Arial"/>
                <a:cs typeface="Arial"/>
              </a:endParaRPr>
            </a:p>
            <a:p>
              <a:pPr marL="38100" algn="l" rtl="0" eaLnBrk="0">
                <a:lnSpc>
                  <a:spcPct val="82000"/>
                </a:lnSpc>
                <a:spcBef>
                  <a:spcPts val="266"/>
                </a:spcBef>
                <a:tabLst/>
              </a:pPr>
              <a:r>
                <a:rPr sz="1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available,</a:t>
              </a:r>
              <a:r>
                <a:rPr sz="10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meet</a:t>
              </a:r>
              <a:r>
                <a:rPr sz="1000" b="1" kern="0" spc="19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different</a:t>
              </a:r>
              <a:r>
                <a:rPr sz="1000" b="1" kern="0" spc="2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needs</a:t>
              </a:r>
              <a:endParaRPr sz="10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562" name="textbox 562"/>
          <p:cNvSpPr/>
          <p:nvPr/>
        </p:nvSpPr>
        <p:spPr>
          <a:xfrm>
            <a:off x="215900" y="1314178"/>
            <a:ext cx="2287270" cy="2863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349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2100" b="1" kern="0" spc="-10" dirty="0">
                <a:solidFill>
                  <a:srgbClr val="401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Model:SN-DH</a:t>
            </a:r>
            <a:r>
              <a:rPr sz="2100" b="1" kern="0" spc="-20" dirty="0">
                <a:solidFill>
                  <a:srgbClr val="401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-60A</a:t>
            </a:r>
            <a:endParaRPr sz="2100" dirty="0">
              <a:latin typeface="Arial"/>
              <a:ea typeface="Arial"/>
              <a:cs typeface="Arial"/>
            </a:endParaRPr>
          </a:p>
        </p:txBody>
      </p:sp>
      <p:pic>
        <p:nvPicPr>
          <p:cNvPr id="564" name="picture 56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178300" y="2587628"/>
            <a:ext cx="330200" cy="527042"/>
          </a:xfrm>
          <a:prstGeom prst="rect">
            <a:avLst/>
          </a:prstGeom>
        </p:spPr>
      </p:pic>
      <p:pic>
        <p:nvPicPr>
          <p:cNvPr id="566" name="picture 56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054350" y="2066915"/>
            <a:ext cx="406400" cy="419093"/>
          </a:xfrm>
          <a:prstGeom prst="rect">
            <a:avLst/>
          </a:prstGeom>
        </p:spPr>
      </p:pic>
      <p:pic>
        <p:nvPicPr>
          <p:cNvPr id="568" name="picture 56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648200" y="2073288"/>
            <a:ext cx="323850" cy="285739"/>
          </a:xfrm>
          <a:prstGeom prst="rect">
            <a:avLst/>
          </a:prstGeom>
        </p:spPr>
      </p:pic>
      <p:pic>
        <p:nvPicPr>
          <p:cNvPr id="570" name="picture 57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4178300" y="4981580"/>
            <a:ext cx="431800" cy="152385"/>
          </a:xfrm>
          <a:prstGeom prst="rect">
            <a:avLst/>
          </a:prstGeom>
        </p:spPr>
      </p:pic>
      <p:sp>
        <p:nvSpPr>
          <p:cNvPr id="572" name="textbox 572"/>
          <p:cNvSpPr/>
          <p:nvPr/>
        </p:nvSpPr>
        <p:spPr>
          <a:xfrm>
            <a:off x="3498850" y="2432038"/>
            <a:ext cx="316229" cy="1123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76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700" b="1" i="1" kern="0" spc="-10" dirty="0">
                <a:solidFill>
                  <a:srgbClr val="205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SUnnE</a:t>
            </a:r>
            <a:endParaRPr sz="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4" name="picture 5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095375"/>
            <a:ext cx="5080000" cy="4425950"/>
          </a:xfrm>
          <a:prstGeom prst="rect">
            <a:avLst/>
          </a:prstGeom>
        </p:spPr>
      </p:pic>
      <p:sp>
        <p:nvSpPr>
          <p:cNvPr id="576" name="textbox 576"/>
          <p:cNvSpPr/>
          <p:nvPr/>
        </p:nvSpPr>
        <p:spPr>
          <a:xfrm>
            <a:off x="215899" y="2397400"/>
            <a:ext cx="2331085" cy="15805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363"/>
              </a:lnSpc>
              <a:tabLst/>
            </a:pPr>
            <a:r>
              <a:rPr sz="1000" kern="0" spc="-10" dirty="0">
                <a:solidFill>
                  <a:srgbClr val="8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 control r</a:t>
            </a:r>
            <a:r>
              <a:rPr sz="1000" kern="0" spc="-20" dirty="0">
                <a:solidFill>
                  <a:srgbClr val="8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ange:RT+5-60</a:t>
            </a:r>
            <a:r>
              <a:rPr sz="1000" kern="0" spc="-20" dirty="0">
                <a:solidFill>
                  <a:srgbClr val="80303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10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ts val="1363"/>
              </a:lnSpc>
              <a:spcBef>
                <a:spcPts val="637"/>
              </a:spcBef>
              <a:tabLst/>
            </a:pPr>
            <a:r>
              <a:rPr sz="1000" kern="0" spc="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Timing</a:t>
            </a:r>
            <a:r>
              <a:rPr sz="1000" kern="0" spc="2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000" kern="0" spc="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</a:t>
            </a:r>
            <a:r>
              <a:rPr sz="1000" kern="0" spc="-1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ge:0-9999min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363"/>
              </a:lnSpc>
              <a:spcBef>
                <a:spcPts val="735"/>
              </a:spcBef>
              <a:tabLst/>
            </a:pPr>
            <a:r>
              <a:rPr sz="1000" kern="0" spc="-3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 tank material:Stainless </a:t>
            </a:r>
            <a:r>
              <a:rPr sz="1000" kern="0" spc="-4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steel inner tank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363"/>
              </a:lnSpc>
              <a:spcBef>
                <a:spcPts val="387"/>
              </a:spcBef>
              <a:tabLst/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 tank size:600x600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x600mm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736"/>
              </a:lnSpc>
              <a:tabLst/>
            </a:pPr>
            <a:r>
              <a:rPr sz="10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Effective </a:t>
            </a:r>
            <a:r>
              <a:rPr sz="10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volume:216L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2000"/>
              </a:lnSpc>
              <a:spcBef>
                <a:spcPts val="1"/>
              </a:spcBef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Maximum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number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partition     )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layers:9(standa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rd       2)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pic>
        <p:nvPicPr>
          <p:cNvPr id="578" name="picture 5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978150" y="2994018"/>
            <a:ext cx="984250" cy="1492253"/>
          </a:xfrm>
          <a:prstGeom prst="rect">
            <a:avLst/>
          </a:prstGeom>
        </p:spPr>
      </p:pic>
      <p:grpSp>
        <p:nvGrpSpPr>
          <p:cNvPr id="56" name="group 56"/>
          <p:cNvGrpSpPr/>
          <p:nvPr/>
        </p:nvGrpSpPr>
        <p:grpSpPr>
          <a:xfrm rot="21600000">
            <a:off x="260350" y="1914412"/>
            <a:ext cx="1993900" cy="330293"/>
            <a:chOff x="0" y="0"/>
            <a:chExt cx="1993900" cy="330293"/>
          </a:xfrm>
        </p:grpSpPr>
        <p:pic>
          <p:nvPicPr>
            <p:cNvPr id="580" name="picture 58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6447"/>
              <a:ext cx="1993900" cy="317517"/>
            </a:xfrm>
            <a:prstGeom prst="rect">
              <a:avLst/>
            </a:prstGeom>
          </p:spPr>
        </p:pic>
        <p:sp>
          <p:nvSpPr>
            <p:cNvPr id="582" name="textbox 582"/>
            <p:cNvSpPr/>
            <p:nvPr/>
          </p:nvSpPr>
          <p:spPr>
            <a:xfrm>
              <a:off x="-12700" y="-12700"/>
              <a:ext cx="2019300" cy="36639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50800" algn="l" rtl="0" eaLnBrk="0">
                <a:lnSpc>
                  <a:spcPts val="1430"/>
                </a:lnSpc>
                <a:tabLst/>
              </a:pPr>
              <a:r>
                <a:rPr sz="1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Multiple s</a:t>
              </a:r>
              <a:r>
                <a:rPr sz="10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pecifications</a:t>
              </a:r>
              <a:endParaRPr sz="1000" dirty="0">
                <a:latin typeface="Arial"/>
                <a:ea typeface="Arial"/>
                <a:cs typeface="Arial"/>
              </a:endParaRPr>
            </a:p>
            <a:p>
              <a:pPr marL="38100" algn="l" rtl="0" eaLnBrk="0">
                <a:lnSpc>
                  <a:spcPct val="82000"/>
                </a:lnSpc>
                <a:spcBef>
                  <a:spcPts val="266"/>
                </a:spcBef>
                <a:tabLst/>
              </a:pPr>
              <a:r>
                <a:rPr sz="1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available,</a:t>
              </a:r>
              <a:r>
                <a:rPr sz="10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meet</a:t>
              </a:r>
              <a:r>
                <a:rPr sz="1000" b="1" kern="0" spc="19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different</a:t>
              </a:r>
              <a:r>
                <a:rPr sz="1000" b="1" kern="0" spc="2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needs</a:t>
              </a:r>
              <a:endParaRPr sz="10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584" name="textbox 584"/>
          <p:cNvSpPr/>
          <p:nvPr/>
        </p:nvSpPr>
        <p:spPr>
          <a:xfrm>
            <a:off x="215900" y="1314178"/>
            <a:ext cx="2287270" cy="2863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349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21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Model:SN-DH</a:t>
            </a:r>
            <a:r>
              <a:rPr sz="21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-60B</a:t>
            </a:r>
            <a:endParaRPr sz="2100" dirty="0">
              <a:latin typeface="Arial"/>
              <a:ea typeface="Arial"/>
              <a:cs typeface="Arial"/>
            </a:endParaRPr>
          </a:p>
        </p:txBody>
      </p:sp>
      <p:pic>
        <p:nvPicPr>
          <p:cNvPr id="586" name="picture 58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178300" y="2587628"/>
            <a:ext cx="330200" cy="527042"/>
          </a:xfrm>
          <a:prstGeom prst="rect">
            <a:avLst/>
          </a:prstGeom>
        </p:spPr>
      </p:pic>
      <p:pic>
        <p:nvPicPr>
          <p:cNvPr id="588" name="picture 58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054350" y="2066915"/>
            <a:ext cx="412750" cy="419093"/>
          </a:xfrm>
          <a:prstGeom prst="rect">
            <a:avLst/>
          </a:prstGeom>
        </p:spPr>
      </p:pic>
      <p:pic>
        <p:nvPicPr>
          <p:cNvPr id="590" name="picture 59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648200" y="2073288"/>
            <a:ext cx="323850" cy="285739"/>
          </a:xfrm>
          <a:prstGeom prst="rect">
            <a:avLst/>
          </a:prstGeom>
        </p:spPr>
      </p:pic>
      <p:pic>
        <p:nvPicPr>
          <p:cNvPr id="592" name="picture 59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4197350" y="5000611"/>
            <a:ext cx="387350" cy="114322"/>
          </a:xfrm>
          <a:prstGeom prst="rect">
            <a:avLst/>
          </a:prstGeom>
        </p:spPr>
      </p:pic>
      <p:sp>
        <p:nvSpPr>
          <p:cNvPr id="594" name="textbox 594"/>
          <p:cNvSpPr/>
          <p:nvPr/>
        </p:nvSpPr>
        <p:spPr>
          <a:xfrm>
            <a:off x="3498850" y="2432038"/>
            <a:ext cx="316229" cy="1123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76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700" b="1" i="1" kern="0" spc="-10" dirty="0">
                <a:solidFill>
                  <a:srgbClr val="205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SUnnE</a:t>
            </a:r>
            <a:endParaRPr sz="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2025-07-23T18:00:33Z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2025-07-23T18:00:38</vt:filetime>
  </property>
  <property fmtid="{D5CDD505-2E9C-101B-9397-08002B2CF9AE}" pid="4" name="UsrData">
    <vt:lpwstr>6880b2be0d2602001f717318wl</vt:lpwstr>
  </property>
</Properties>
</file>