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5080000" cy="635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5" Type="http://schemas.openxmlformats.org/officeDocument/2006/relationships/viewProps" Target="viewProps.xml"/><Relationship Id="rId34" Type="http://schemas.openxmlformats.org/officeDocument/2006/relationships/tableStyles" Target="tableStyles.xml"/><Relationship Id="rId33" Type="http://schemas.openxmlformats.org/officeDocument/2006/relationships/presProps" Target="presProps.xml"/><Relationship Id="rId32" Type="http://schemas.openxmlformats.org/officeDocument/2006/relationships/slide" Target="slides/slide31.xml"/><Relationship Id="rId31" Type="http://schemas.openxmlformats.org/officeDocument/2006/relationships/slide" Target="slides/slide30.xml"/><Relationship Id="rId30" Type="http://schemas.openxmlformats.org/officeDocument/2006/relationships/slide" Target="slides/slide29.xml"/><Relationship Id="rId3" Type="http://schemas.openxmlformats.org/officeDocument/2006/relationships/slide" Target="slides/slide2.xml"/><Relationship Id="rId29" Type="http://schemas.openxmlformats.org/officeDocument/2006/relationships/slide" Target="slides/slide28.xml"/><Relationship Id="rId28" Type="http://schemas.openxmlformats.org/officeDocument/2006/relationships/slide" Target="slides/slide27.xml"/><Relationship Id="rId27" Type="http://schemas.openxmlformats.org/officeDocument/2006/relationships/slide" Target="slides/slide26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7.jpeg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54.jpeg"/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57.jpeg"/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62.jpeg"/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5.jpeg"/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image" Target="../media/image69.jpeg"/><Relationship Id="rId4" Type="http://schemas.openxmlformats.org/officeDocument/2006/relationships/image" Target="../media/image68.jpeg"/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72.jpeg"/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75.jpeg"/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78.jpeg"/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84.png"/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87.png"/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275" y="1425575"/>
            <a:ext cx="4997450" cy="34988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87344" y="1436644"/>
            <a:ext cx="3248025" cy="16979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863"/>
              </a:lnSpc>
              <a:tabLst/>
            </a:pPr>
            <a:r>
              <a:rPr sz="27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 tips /gun ti</a:t>
            </a:r>
            <a:r>
              <a:rPr sz="27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ps</a:t>
            </a:r>
            <a:endParaRPr sz="27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ts val="1013"/>
              </a:lnSpc>
              <a:spcBef>
                <a:spcPts val="1285"/>
              </a:spcBef>
              <a:tabLst/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3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version</a:t>
            </a:r>
            <a:r>
              <a:rPr sz="13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/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13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version</a:t>
            </a:r>
            <a:endParaRPr sz="1300" dirty="0">
              <a:latin typeface="Arial"/>
              <a:ea typeface="Arial"/>
              <a:cs typeface="Arial"/>
            </a:endParaRPr>
          </a:p>
          <a:p>
            <a:pPr marL="405765" algn="l" rtl="0" eaLnBrk="0">
              <a:lnSpc>
                <a:spcPts val="1596"/>
              </a:lnSpc>
              <a:tabLst/>
            </a:pPr>
            <a:r>
              <a:rPr sz="13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/extended filter vers</a:t>
            </a: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endParaRPr sz="1300" dirty="0">
              <a:latin typeface="Arial"/>
              <a:ea typeface="Arial"/>
              <a:cs typeface="Arial"/>
            </a:endParaRPr>
          </a:p>
          <a:p>
            <a:pPr marL="234315" algn="l" rtl="0" eaLnBrk="0">
              <a:lnSpc>
                <a:spcPct val="81000"/>
              </a:lnSpc>
              <a:spcBef>
                <a:spcPts val="894"/>
              </a:spcBef>
              <a:tabLst/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Universal for major brands like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Dalong and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Eppendorf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66065" algn="l" rtl="0" eaLnBrk="0">
              <a:lnSpc>
                <a:spcPct val="81000"/>
              </a:lnSpc>
              <a:spcBef>
                <a:spcPts val="273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 be sterilized at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temperature,acid</a:t>
            </a:r>
            <a:endParaRPr sz="900" dirty="0">
              <a:latin typeface="Arial"/>
              <a:ea typeface="Arial"/>
              <a:cs typeface="Arial"/>
            </a:endParaRPr>
          </a:p>
          <a:p>
            <a:pPr marL="843914" algn="l" rtl="0" eaLnBrk="0">
              <a:lnSpc>
                <a:spcPct val="81000"/>
              </a:lnSpc>
              <a:spcBef>
                <a:spcPts val="204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alkal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6939" y="3171816"/>
            <a:ext cx="2171691" cy="173990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89453" y="4410059"/>
            <a:ext cx="349271" cy="3873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0850" y="3841750"/>
            <a:ext cx="4159250" cy="177165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81300" y="2057400"/>
            <a:ext cx="1854200" cy="17526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546100" y="1961743"/>
            <a:ext cx="4051300" cy="13900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>
                <a:tab pos="4037965" algn="l"/>
              </a:tabLst>
            </a:pPr>
            <a:r>
              <a:rPr sz="900" b="1" u="sng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   qood   transparency,sturdy    and   durable,not   </a:t>
            </a:r>
            <a:r>
              <a:rPr sz="900" b="1" u="sng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easy   to    deform</a:t>
            </a:r>
            <a:r>
              <a:rPr sz="900" b="1" u="sng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3664" algn="l" rtl="0" eaLnBrk="0">
              <a:lnSpc>
                <a:spcPct val="81000"/>
              </a:lnSpc>
              <a:spcBef>
                <a:spcPts val="367"/>
              </a:spcBef>
              <a:tabLst/>
            </a:pPr>
            <a:r>
              <a:rPr sz="1200" b="1" kern="0" spc="-1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element suctio</a:t>
            </a:r>
            <a:r>
              <a:rPr sz="1200" b="1" kern="0" spc="-2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 head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13664" algn="l" rtl="0" eaLnBrk="0">
              <a:lnSpc>
                <a:spcPts val="1431"/>
              </a:lnSpc>
              <a:spcBef>
                <a:spcPts val="1027"/>
              </a:spcBef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10μl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200μl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1ml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5ml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13664" algn="l" rtl="0" eaLnBrk="0">
              <a:lnSpc>
                <a:spcPct val="85000"/>
              </a:lnSpc>
              <a:spcBef>
                <a:spcPts val="713"/>
              </a:spcBef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Extended</a:t>
            </a:r>
            <a:r>
              <a:rPr sz="7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version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:10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r>
              <a:rPr sz="7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r>
              <a:rPr sz="7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13664" algn="l" rtl="0" eaLnBrk="0">
              <a:lnSpc>
                <a:spcPct val="94000"/>
              </a:lnSpc>
              <a:spcBef>
                <a:spcPts val="1"/>
              </a:spcBef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Prevents cross-contamination of s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amples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450850" y="860425"/>
            <a:ext cx="3951604" cy="1086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6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04800" algn="l" rtl="0" eaLnBrk="0">
              <a:lnSpc>
                <a:spcPct val="81000"/>
              </a:lnSpc>
              <a:tabLst/>
            </a:pPr>
            <a:r>
              <a:rPr sz="1700" b="1" kern="0" spc="-20" dirty="0">
                <a:solidFill>
                  <a:srgbClr val="A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1700" b="1" kern="0" spc="190" dirty="0">
                <a:solidFill>
                  <a:srgbClr val="A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b="1" kern="0" spc="-20" dirty="0">
                <a:solidFill>
                  <a:srgbClr val="A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element/</a:t>
            </a:r>
            <a:endParaRPr sz="1700" dirty="0">
              <a:latin typeface="Arial"/>
              <a:ea typeface="Arial"/>
              <a:cs typeface="Arial"/>
            </a:endParaRPr>
          </a:p>
          <a:p>
            <a:pPr marL="311150" algn="l" rtl="0" eaLnBrk="0">
              <a:lnSpc>
                <a:spcPct val="80000"/>
              </a:lnSpc>
              <a:spcBef>
                <a:spcPts val="178"/>
              </a:spcBef>
              <a:tabLst/>
            </a:pPr>
            <a:r>
              <a:rPr sz="1700" b="1" kern="0" spc="-10" dirty="0">
                <a:solidFill>
                  <a:srgbClr val="9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Non-filter</a:t>
            </a:r>
            <a:r>
              <a:rPr sz="1700" b="1" kern="0" spc="330" dirty="0">
                <a:solidFill>
                  <a:srgbClr val="9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10" dirty="0">
                <a:solidFill>
                  <a:srgbClr val="9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</a:t>
            </a:r>
            <a:r>
              <a:rPr sz="1700" b="1" kern="0" spc="-20" dirty="0">
                <a:solidFill>
                  <a:srgbClr val="9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ment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317"/>
              </a:lnSpc>
              <a:tabLst/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 speci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fications available for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01"/>
              </a:spcBef>
              <a:tabLst/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stop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purchase</a:t>
            </a:r>
            <a:endParaRPr sz="1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192"/>
              </a:spcBef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  suction    head    uses    high-quality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polypropylene(PP)material,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647699" y="4160837"/>
            <a:ext cx="2428875" cy="8813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2000"/>
              </a:lnSpc>
              <a:tabLst/>
            </a:pPr>
            <a:r>
              <a:rPr sz="900" b="1" kern="0" spc="2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■</a:t>
            </a:r>
            <a:r>
              <a:rPr sz="900" b="1" kern="0" spc="6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</a:t>
            </a:r>
            <a:r>
              <a:rPr sz="900" b="1" kern="0" spc="2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900" b="1" kern="0" spc="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900" b="1" kern="0" spc="2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</a:t>
            </a:r>
            <a:r>
              <a:rPr sz="900" b="1" kern="0" spc="2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r>
              <a:rPr sz="900" b="1" kern="0" spc="7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8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896"/>
              </a:spcBef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10μl   200μl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300μl    1000μl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5ml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10ml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212"/>
              </a:spcBef>
              <a:tabLst/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 measurement</a:t>
            </a:r>
            <a:r>
              <a:rPr sz="700" b="1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Suitable for basic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5000"/>
            <a:ext cx="5080000" cy="50800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603250" y="1445831"/>
            <a:ext cx="3662045" cy="3882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4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6350" algn="l" rtl="0" eaLnBrk="0">
              <a:lnSpc>
                <a:spcPct val="83000"/>
              </a:lnSpc>
              <a:tabLst/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Eppendorf,Thermo</a:t>
            </a:r>
            <a:r>
              <a:rPr sz="13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Fisher,Pland,Gilson,Finland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Becton,Finland</a:t>
            </a:r>
            <a:r>
              <a:rPr sz="13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Rebl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Darlong,Lichen,Baoyude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99000"/>
              </a:lnSpc>
              <a:spcBef>
                <a:spcPts val="2"/>
              </a:spcBef>
              <a:tabLst/>
            </a:pPr>
            <a:r>
              <a:rPr sz="1300" b="1" kern="0" spc="0" baseline="1202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800" b="1" kern="0" spc="7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baseline="1202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800" b="1" kern="0" spc="5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0" baseline="1202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</a:t>
            </a:r>
            <a:r>
              <a:rPr sz="1300" b="1" kern="0" spc="-10" baseline="1202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tible</a:t>
            </a:r>
            <a:r>
              <a:rPr sz="800" b="1" kern="0" spc="-1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10" baseline="1202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800" b="1" kern="0" spc="7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10" baseline="1202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r>
              <a:rPr sz="800" b="1" kern="0" spc="-1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</a:t>
            </a:r>
            <a:r>
              <a:rPr sz="1600" b="1" kern="0" spc="-10" baseline="-13022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·10ul~5ml</a:t>
            </a:r>
            <a:r>
              <a:rPr sz="1000" b="1" kern="0" spc="-1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10" baseline="-13022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optional</a:t>
            </a:r>
            <a:endParaRPr sz="1600" baseline="-13022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2527484" y="847623"/>
            <a:ext cx="1572260" cy="5181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8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0175" algn="l" rtl="0" eaLnBrk="0">
              <a:lnSpc>
                <a:spcPct val="99000"/>
              </a:lnSpc>
              <a:tabLst/>
            </a:pPr>
            <a:r>
              <a:rPr sz="1700" b="1" kern="0" spc="-80" dirty="0">
                <a:solidFill>
                  <a:srgbClr val="70C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「</a:t>
            </a:r>
            <a:r>
              <a:rPr sz="1700" b="1" kern="0" spc="-8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endParaRPr sz="17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60"/>
              </a:spcBef>
              <a:tabLst/>
            </a:pPr>
            <a:r>
              <a:rPr sz="1800" b="1" kern="0" spc="-10" dirty="0">
                <a:solidFill>
                  <a:srgbClr val="7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adaptability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552450" y="1008456"/>
            <a:ext cx="1732279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2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Multi-brand</a:t>
            </a:r>
            <a:r>
              <a:rPr sz="13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iversal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641350" y="5266601"/>
            <a:ext cx="1097914" cy="13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6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900" b="1" kern="0" spc="-2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mainstream pipettes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4356099" y="1082573"/>
            <a:ext cx="199389" cy="260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848"/>
              </a:lnSpc>
              <a:tabLst/>
            </a:pPr>
            <a:r>
              <a:rPr sz="400" kern="0" spc="30" dirty="0">
                <a:solidFill>
                  <a:srgbClr val="70B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」</a:t>
            </a:r>
            <a:endParaRPr sz="4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5000"/>
            <a:ext cx="5080000" cy="508000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317499" y="1544625"/>
            <a:ext cx="4149090" cy="395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1269" algn="l" rtl="0" eaLnBrk="0">
              <a:lnSpc>
                <a:spcPts val="1287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Smooth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inner wall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prevents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</a:t>
            </a:r>
            <a:r>
              <a:rPr sz="9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idue</a:t>
            </a: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spcBef>
                <a:spcPts val="1276"/>
              </a:spcBef>
              <a:tabLst/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Enhances experi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mental accuracy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62150" algn="l" rtl="0" eaLnBrk="0">
              <a:lnSpc>
                <a:spcPct val="85000"/>
              </a:lnSpc>
              <a:spcBef>
                <a:spcPts val="361"/>
              </a:spcBef>
              <a:tabLst/>
            </a:pPr>
            <a:r>
              <a:rPr sz="1200" b="1" kern="0" spc="-1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·High-quality fil</a:t>
            </a:r>
            <a:r>
              <a:rPr sz="1200" b="1" kern="0" spc="-2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 membrane</a:t>
            </a:r>
            <a:endParaRPr sz="1200" dirty="0">
              <a:latin typeface="Arial"/>
              <a:ea typeface="Arial"/>
              <a:cs typeface="Arial"/>
            </a:endParaRPr>
          </a:p>
          <a:p>
            <a:pPr marL="2463800" algn="l" rtl="0" eaLnBrk="0">
              <a:lnSpc>
                <a:spcPct val="89000"/>
              </a:lnSpc>
              <a:spcBef>
                <a:spcPts val="1027"/>
              </a:spcBef>
              <a:tabLst/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Prevents aerosol contami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</a:t>
            </a:r>
            <a:endParaRPr sz="700" dirty="0">
              <a:latin typeface="Arial"/>
              <a:ea typeface="Arial"/>
              <a:cs typeface="Arial"/>
            </a:endParaRPr>
          </a:p>
          <a:p>
            <a:pPr marL="2240914" algn="l" rtl="0" eaLnBrk="0">
              <a:lnSpc>
                <a:spcPct val="88000"/>
              </a:lnSpc>
              <a:spcBef>
                <a:spcPts val="682"/>
              </a:spcBef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Cross-contaminati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between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pipettes or samples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"/>
              </a:spcBef>
              <a:tabLst/>
            </a:pP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Note:The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illustration shows a filte</a:t>
            </a: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 tip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933450" y="956907"/>
            <a:ext cx="1819275" cy="494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84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" indent="-5714" algn="l" rtl="0" eaLnBrk="0">
              <a:lnSpc>
                <a:spcPct val="87000"/>
              </a:lnSpc>
              <a:tabLst/>
            </a:pP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Minimal</a:t>
            </a:r>
            <a:r>
              <a:rPr sz="1800" b="1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residual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adsorption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3468988" y="1072641"/>
            <a:ext cx="842644" cy="209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500" b="1" kern="0" spc="-3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precision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3003550" y="1072641"/>
            <a:ext cx="426719" cy="209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3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500" b="1" kern="0" spc="-40" dirty="0">
                <a:solidFill>
                  <a:srgbClr val="7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5000"/>
            <a:ext cx="5080000" cy="5080000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2600" y="3854450"/>
            <a:ext cx="4076700" cy="1758950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95300" y="1771650"/>
            <a:ext cx="1987550" cy="1981200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571750" y="1765300"/>
            <a:ext cx="1981200" cy="1981200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2622664" y="885151"/>
            <a:ext cx="1533525" cy="467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6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tabLst/>
            </a:pPr>
            <a:r>
              <a:rPr sz="1800" b="1" kern="0" spc="-80" dirty="0">
                <a:solidFill>
                  <a:srgbClr val="80C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「</a:t>
            </a:r>
            <a:r>
              <a:rPr sz="1800" b="1" kern="0" spc="-8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Sterilization</a:t>
            </a:r>
            <a:endParaRPr sz="1800" dirty="0">
              <a:latin typeface="Arial"/>
              <a:ea typeface="Arial"/>
              <a:cs typeface="Arial"/>
            </a:endParaRPr>
          </a:p>
          <a:p>
            <a:pPr marL="259715" algn="l" rtl="0" eaLnBrk="0">
              <a:lnSpc>
                <a:spcPts val="1632"/>
              </a:lnSpc>
              <a:tabLst/>
            </a:pPr>
            <a:r>
              <a:rPr sz="1000" b="1" kern="0" spc="-10" dirty="0">
                <a:solidFill>
                  <a:srgbClr val="80C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treatment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774699" y="1028954"/>
            <a:ext cx="1725929" cy="270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76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" indent="-12700" algn="l" rtl="0" eaLnBrk="0">
              <a:lnSpc>
                <a:spcPct val="80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Suitable for high temperat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 pressu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1187450" y="1524254"/>
            <a:ext cx="3369945" cy="149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5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0000"/>
              </a:lnSpc>
              <a:tabLst/>
            </a:pPr>
            <a:r>
              <a:rPr sz="900" b="1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900" b="1" kern="0" spc="5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box of filter head</a:t>
            </a:r>
            <a:r>
              <a:rPr sz="900" b="1" kern="0" spc="6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 been st</a:t>
            </a:r>
            <a:r>
              <a:rPr sz="900" b="1" kern="0" spc="-1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erilized with ethylene</a:t>
            </a:r>
            <a:r>
              <a:rPr sz="900" b="1" kern="0" spc="4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304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oxide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0"/>
            <a:ext cx="4762500" cy="6350000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7984" y="1625600"/>
            <a:ext cx="1898665" cy="29845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158750" y="5797550"/>
            <a:ext cx="4730733" cy="546100"/>
            <a:chOff x="0" y="0"/>
            <a:chExt cx="4730733" cy="546100"/>
          </a:xfrm>
        </p:grpSpPr>
        <p:pic>
          <p:nvPicPr>
            <p:cNvPr id="60" name="picture 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30733" cy="546100"/>
            </a:xfrm>
            <a:prstGeom prst="rect">
              <a:avLst/>
            </a:prstGeom>
          </p:spPr>
        </p:pic>
        <p:sp>
          <p:nvSpPr>
            <p:cNvPr id="62" name="textbox 62"/>
            <p:cNvSpPr/>
            <p:nvPr/>
          </p:nvSpPr>
          <p:spPr>
            <a:xfrm>
              <a:off x="-12700" y="-12700"/>
              <a:ext cx="47561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577850" algn="l" rtl="0" eaLnBrk="0">
                <a:lnSpc>
                  <a:spcPts val="2003"/>
                </a:lnSpc>
                <a:spcBef>
                  <a:spcPts val="5"/>
                </a:spcBef>
                <a:tabLst/>
              </a:pPr>
              <a:r>
                <a:rPr sz="14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[Non-filter</a:t>
              </a:r>
              <a:r>
                <a:rPr sz="1400" b="1" kern="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|Bagged]10ul(1000 pieces/pack)</a:t>
              </a:r>
              <a:endParaRPr sz="14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64" name="table 64"/>
          <p:cNvGraphicFramePr>
            <a:graphicFrameLocks noGrp="1"/>
          </p:cNvGraphicFramePr>
          <p:nvPr/>
        </p:nvGraphicFramePr>
        <p:xfrm>
          <a:off x="327025" y="4886325"/>
          <a:ext cx="4406265" cy="431800"/>
        </p:xfrm>
        <a:graphic>
          <a:graphicData uri="http://schemas.openxmlformats.org/drawingml/2006/table">
            <a:tbl>
              <a:tblPr/>
              <a:tblGrid>
                <a:gridCol w="758825"/>
                <a:gridCol w="1440814"/>
                <a:gridCol w="762000"/>
                <a:gridCol w="144462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Length(mm):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20" dirty="0">
                          <a:solidFill>
                            <a:srgbClr val="6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31.5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15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3.3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ag):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15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6" name="picture 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44850" y="1739900"/>
            <a:ext cx="368284" cy="2654300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342915" y="603250"/>
            <a:ext cx="1968500" cy="368300"/>
          </a:xfrm>
          <a:prstGeom prst="rect">
            <a:avLst/>
          </a:prstGeom>
          <a:solidFill>
            <a:srgbClr val="283B7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0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99465" algn="l" rtl="0" eaLnBrk="0">
              <a:lnSpc>
                <a:spcPct val="81000"/>
              </a:lnSpc>
              <a:tabLst/>
            </a:pP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10μl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838465" y="31750"/>
            <a:ext cx="1352549" cy="4064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4222733" y="57150"/>
            <a:ext cx="635031" cy="361950"/>
            <a:chOff x="0" y="0"/>
            <a:chExt cx="635031" cy="361950"/>
          </a:xfrm>
        </p:grpSpPr>
        <p:pic>
          <p:nvPicPr>
            <p:cNvPr id="72" name="picture 7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635031" cy="361950"/>
            </a:xfrm>
            <a:prstGeom prst="rect">
              <a:avLst/>
            </a:prstGeom>
          </p:spPr>
        </p:pic>
        <p:sp>
          <p:nvSpPr>
            <p:cNvPr id="74" name="textbox 74"/>
            <p:cNvSpPr/>
            <p:nvPr/>
          </p:nvSpPr>
          <p:spPr>
            <a:xfrm>
              <a:off x="-12700" y="-12700"/>
              <a:ext cx="661034" cy="4032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  <a:tabLst/>
              </a:pPr>
              <a:endParaRPr sz="500" dirty="0">
                <a:latin typeface="Arial"/>
                <a:ea typeface="Arial"/>
                <a:cs typeface="Arial"/>
              </a:endParaRPr>
            </a:p>
            <a:p>
              <a:pPr marL="342900" indent="5714" algn="l" rtl="0" eaLnBrk="0">
                <a:lnSpc>
                  <a:spcPct val="96000"/>
                </a:lnSpc>
                <a:spcBef>
                  <a:spcPts val="5"/>
                </a:spcBef>
                <a:tabLst/>
              </a:pPr>
              <a:r>
                <a:rPr sz="900" kern="0" spc="-3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全国</a:t>
              </a:r>
              <a:r>
                <a:rPr sz="900" kern="0" spc="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</a:t>
              </a:r>
              <a:r>
                <a:rPr sz="900" kern="0" spc="-2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包邮</a:t>
              </a:r>
              <a:endParaRPr sz="900" dirty="0">
                <a:latin typeface="SimHei"/>
                <a:ea typeface="SimHei"/>
                <a:cs typeface="SimHei"/>
              </a:endParaRPr>
            </a:p>
          </p:txBody>
        </p:sp>
      </p:grpSp>
      <p:sp>
        <p:nvSpPr>
          <p:cNvPr id="76" name="textbox 76"/>
          <p:cNvSpPr/>
          <p:nvPr/>
        </p:nvSpPr>
        <p:spPr>
          <a:xfrm>
            <a:off x="311165" y="174625"/>
            <a:ext cx="116078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1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   </a:t>
            </a:r>
            <a:r>
              <a:rPr sz="1100" b="1" kern="0" spc="-20" dirty="0">
                <a:solidFill>
                  <a:srgbClr val="302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2851150" y="707885"/>
            <a:ext cx="85978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1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4625" y="295275"/>
            <a:ext cx="4730750" cy="5759450"/>
          </a:xfrm>
          <a:prstGeom prst="rect">
            <a:avLst/>
          </a:prstGeom>
        </p:spPr>
      </p:pic>
      <p:graphicFrame>
        <p:nvGraphicFramePr>
          <p:cNvPr id="82" name="table 82"/>
          <p:cNvGraphicFramePr>
            <a:graphicFrameLocks noGrp="1"/>
          </p:cNvGraphicFramePr>
          <p:nvPr/>
        </p:nvGraphicFramePr>
        <p:xfrm>
          <a:off x="317488" y="4591068"/>
          <a:ext cx="4413250" cy="431164"/>
        </p:xfrm>
        <a:graphic>
          <a:graphicData uri="http://schemas.openxmlformats.org/drawingml/2006/table">
            <a:tbl>
              <a:tblPr/>
              <a:tblGrid>
                <a:gridCol w="765175"/>
                <a:gridCol w="1435100"/>
                <a:gridCol w="768350"/>
                <a:gridCol w="1444625"/>
              </a:tblGrid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1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367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2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" algn="l" rtl="0" eaLnBrk="0">
                        <a:lnSpc>
                          <a:spcPct val="8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(pieces/bag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27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4" name="table 84"/>
          <p:cNvGraphicFramePr>
            <a:graphicFrameLocks noGrp="1"/>
          </p:cNvGraphicFramePr>
          <p:nvPr/>
        </p:nvGraphicFramePr>
        <p:xfrm>
          <a:off x="374636" y="317498"/>
          <a:ext cx="3917950" cy="381000"/>
        </p:xfrm>
        <a:graphic>
          <a:graphicData uri="http://schemas.openxmlformats.org/drawingml/2006/table">
            <a:tbl>
              <a:tblPr/>
              <a:tblGrid>
                <a:gridCol w="1933575"/>
                <a:gridCol w="1984375"/>
              </a:tblGrid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7865" algn="l" rtl="0" eaLnBrk="0">
                        <a:lnSpc>
                          <a:spcPts val="196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200μl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01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6105" algn="l" rtl="0" eaLnBrk="0">
                        <a:lnSpc>
                          <a:spcPts val="1371"/>
                        </a:lnSpc>
                        <a:tabLst/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6" name="picture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41664" y="1412896"/>
            <a:ext cx="406418" cy="2552703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638169" y="5684267"/>
            <a:ext cx="3436620" cy="243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17"/>
              </a:lnSpc>
              <a:tabLst/>
            </a:pP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[Non-filter element</a:t>
            </a:r>
            <a:r>
              <a:rPr sz="12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|Bagged]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200ul(1000 pcs /pack)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1120753" y="1873394"/>
            <a:ext cx="1859279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81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Name:LIZHAN  Technology  Limit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  Head  2001  (Small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22250"/>
            <a:ext cx="4762500" cy="5905500"/>
          </a:xfrm>
          <a:prstGeom prst="rect">
            <a:avLst/>
          </a:prstGeom>
        </p:spPr>
      </p:pic>
      <p:graphicFrame>
        <p:nvGraphicFramePr>
          <p:cNvPr id="94" name="table 94"/>
          <p:cNvGraphicFramePr>
            <a:graphicFrameLocks noGrp="1"/>
          </p:cNvGraphicFramePr>
          <p:nvPr/>
        </p:nvGraphicFramePr>
        <p:xfrm>
          <a:off x="333358" y="4670404"/>
          <a:ext cx="4406265" cy="431800"/>
        </p:xfrm>
        <a:graphic>
          <a:graphicData uri="http://schemas.openxmlformats.org/drawingml/2006/table">
            <a:tbl>
              <a:tblPr/>
              <a:tblGrid>
                <a:gridCol w="758825"/>
                <a:gridCol w="1447800"/>
                <a:gridCol w="755650"/>
                <a:gridCol w="144398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Length(mm):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3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52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32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5.3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Specifications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(pieces/bag):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6" name="textbox 96"/>
          <p:cNvSpPr/>
          <p:nvPr/>
        </p:nvSpPr>
        <p:spPr>
          <a:xfrm>
            <a:off x="539765" y="5781377"/>
            <a:ext cx="3931284" cy="216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02"/>
              </a:lnSpc>
              <a:tabLst/>
            </a:pP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[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</a:t>
            </a: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10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</a:t>
            </a:r>
            <a:r>
              <a:rPr sz="1000" b="1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|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Bagged</a:t>
            </a: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]300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(1000</a:t>
            </a:r>
            <a:r>
              <a:rPr sz="1000" b="1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</a:t>
            </a: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1000" b="1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package</a:t>
            </a: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98" name="rect 98"/>
          <p:cNvSpPr/>
          <p:nvPr/>
        </p:nvSpPr>
        <p:spPr>
          <a:xfrm>
            <a:off x="349250" y="380989"/>
            <a:ext cx="1974865" cy="374644"/>
          </a:xfrm>
          <a:prstGeom prst="rect">
            <a:avLst/>
          </a:prstGeom>
          <a:solidFill>
            <a:srgbClr val="283B7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0" name="textbox 100"/>
          <p:cNvSpPr/>
          <p:nvPr/>
        </p:nvSpPr>
        <p:spPr>
          <a:xfrm>
            <a:off x="1066784" y="496746"/>
            <a:ext cx="2675254" cy="229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2300" b="1" kern="0" spc="-20" baseline="-6794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300μl</a:t>
            </a:r>
            <a:r>
              <a:rPr sz="14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1600" b="1" kern="0" spc="-20" baseline="1627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r>
              <a:rPr sz="10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20" baseline="1627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endParaRPr sz="1600" baseline="16277" dirty="0">
              <a:latin typeface="Arial"/>
              <a:ea typeface="Arial"/>
              <a:cs typeface="Arial"/>
            </a:endParaRPr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32134" y="3155925"/>
            <a:ext cx="419100" cy="996966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1123934" y="2010237"/>
            <a:ext cx="1852929" cy="93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Name:LIZHAN Technology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Limited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 2001(Small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76225"/>
            <a:ext cx="4762500" cy="5797550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1650" y="1381121"/>
            <a:ext cx="1955815" cy="2863874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215900" y="5521326"/>
            <a:ext cx="4622816" cy="546071"/>
            <a:chOff x="0" y="0"/>
            <a:chExt cx="4622816" cy="546071"/>
          </a:xfrm>
        </p:grpSpPr>
        <p:pic>
          <p:nvPicPr>
            <p:cNvPr id="110" name="picture 1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22816" cy="546071"/>
            </a:xfrm>
            <a:prstGeom prst="rect">
              <a:avLst/>
            </a:prstGeom>
          </p:spPr>
        </p:pic>
        <p:sp>
          <p:nvSpPr>
            <p:cNvPr id="112" name="textbox 112"/>
            <p:cNvSpPr/>
            <p:nvPr/>
          </p:nvSpPr>
          <p:spPr>
            <a:xfrm>
              <a:off x="-12700" y="-12700"/>
              <a:ext cx="4648834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63550" algn="l" rtl="0" eaLnBrk="0">
                <a:lnSpc>
                  <a:spcPts val="1645"/>
                </a:lnSpc>
                <a:spcBef>
                  <a:spcPts val="4"/>
                </a:spcBef>
                <a:tabLst/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[Non-filter element</a:t>
              </a:r>
              <a:r>
                <a:rPr sz="11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|Bagged]1000ul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(500</a:t>
              </a:r>
              <a:r>
                <a:rPr sz="11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</a:t>
              </a:r>
              <a:r>
                <a:rPr sz="11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per pack)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114" name="table 114"/>
          <p:cNvGraphicFramePr>
            <a:graphicFrameLocks noGrp="1"/>
          </p:cNvGraphicFramePr>
          <p:nvPr/>
        </p:nvGraphicFramePr>
        <p:xfrm>
          <a:off x="327025" y="4610081"/>
          <a:ext cx="4406900" cy="431800"/>
        </p:xfrm>
        <a:graphic>
          <a:graphicData uri="http://schemas.openxmlformats.org/drawingml/2006/table">
            <a:tbl>
              <a:tblPr/>
              <a:tblGrid>
                <a:gridCol w="752475"/>
                <a:gridCol w="1447800"/>
                <a:gridCol w="762000"/>
                <a:gridCol w="144462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2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71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Hole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25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7.5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ag):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6" name="table 116"/>
          <p:cNvGraphicFramePr>
            <a:graphicFrameLocks noGrp="1"/>
          </p:cNvGraphicFramePr>
          <p:nvPr/>
        </p:nvGraphicFramePr>
        <p:xfrm>
          <a:off x="333358" y="336533"/>
          <a:ext cx="3968115" cy="381000"/>
        </p:xfrm>
        <a:graphic>
          <a:graphicData uri="http://schemas.openxmlformats.org/drawingml/2006/table">
            <a:tbl>
              <a:tblPr/>
              <a:tblGrid>
                <a:gridCol w="1990725"/>
                <a:gridCol w="1977389"/>
              </a:tblGrid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7865" algn="l" rtl="0" eaLnBrk="0">
                        <a:lnSpc>
                          <a:spcPts val="196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1000μl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3405" algn="l" rtl="0" eaLnBrk="0">
                        <a:lnSpc>
                          <a:spcPts val="1371"/>
                        </a:lnSpc>
                        <a:tabLst/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8" name="picture 1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32134" y="1177918"/>
            <a:ext cx="387381" cy="296544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100" y="234950"/>
            <a:ext cx="4749800" cy="58801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190511" y="5562614"/>
            <a:ext cx="4673565" cy="546084"/>
            <a:chOff x="0" y="0"/>
            <a:chExt cx="4673565" cy="546084"/>
          </a:xfrm>
        </p:grpSpPr>
        <p:pic>
          <p:nvPicPr>
            <p:cNvPr id="122" name="picture 1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673565" cy="546084"/>
            </a:xfrm>
            <a:prstGeom prst="rect">
              <a:avLst/>
            </a:prstGeom>
          </p:spPr>
        </p:pic>
        <p:sp>
          <p:nvSpPr>
            <p:cNvPr id="124" name="textbox 124"/>
            <p:cNvSpPr/>
            <p:nvPr/>
          </p:nvSpPr>
          <p:spPr>
            <a:xfrm>
              <a:off x="-12700" y="-12700"/>
              <a:ext cx="46990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28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37515" algn="l" rtl="0" eaLnBrk="0">
                <a:lnSpc>
                  <a:spcPts val="1502"/>
                </a:lnSpc>
                <a:tabLst/>
              </a:pPr>
              <a:r>
                <a:rPr sz="1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[Non-filter element|Bagged]300ul (200 pieces per sma</a:t>
              </a:r>
              <a:r>
                <a:rPr sz="10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ll</a:t>
              </a:r>
              <a:r>
                <a:rPr sz="10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package)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126" name="table 126"/>
          <p:cNvGraphicFramePr>
            <a:graphicFrameLocks noGrp="1"/>
          </p:cNvGraphicFramePr>
          <p:nvPr/>
        </p:nvGraphicFramePr>
        <p:xfrm>
          <a:off x="327027" y="4651376"/>
          <a:ext cx="4413250" cy="431164"/>
        </p:xfrm>
        <a:graphic>
          <a:graphicData uri="http://schemas.openxmlformats.org/drawingml/2006/table">
            <a:tbl>
              <a:tblPr/>
              <a:tblGrid>
                <a:gridCol w="765175"/>
                <a:gridCol w="1435100"/>
                <a:gridCol w="762000"/>
                <a:gridCol w="145097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12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7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52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25"/>
                        </a:lnSpc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5.3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7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ag):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1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32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8" name="table 128"/>
          <p:cNvGraphicFramePr>
            <a:graphicFrameLocks noGrp="1"/>
          </p:cNvGraphicFramePr>
          <p:nvPr/>
        </p:nvGraphicFramePr>
        <p:xfrm>
          <a:off x="333392" y="371486"/>
          <a:ext cx="3974465" cy="380365"/>
        </p:xfrm>
        <a:graphic>
          <a:graphicData uri="http://schemas.openxmlformats.org/drawingml/2006/table">
            <a:tbl>
              <a:tblPr/>
              <a:tblGrid>
                <a:gridCol w="1983739"/>
                <a:gridCol w="199072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8665" algn="l" rtl="0" eaLnBrk="0">
                        <a:lnSpc>
                          <a:spcPts val="196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300μl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6740" algn="l" rtl="0" eaLnBrk="0">
                        <a:lnSpc>
                          <a:spcPts val="1371"/>
                        </a:lnSpc>
                        <a:tabLst/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0" name="picture 1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225823" y="3130546"/>
            <a:ext cx="419074" cy="1003321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1123971" y="1978179"/>
            <a:ext cx="1852929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6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Name:LIZHAN  Technology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Limited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Head  2001(Small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76225"/>
            <a:ext cx="4762500" cy="5797550"/>
          </a:xfrm>
          <a:prstGeom prst="rect">
            <a:avLst/>
          </a:prstGeom>
        </p:spPr>
      </p:pic>
      <p:pic>
        <p:nvPicPr>
          <p:cNvPr id="136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7215" y="1317638"/>
            <a:ext cx="2076450" cy="2997159"/>
          </a:xfrm>
          <a:prstGeom prst="rect">
            <a:avLst/>
          </a:prstGeom>
        </p:spPr>
      </p:pic>
      <p:sp>
        <p:nvSpPr>
          <p:cNvPr id="138" name="textbox 138"/>
          <p:cNvSpPr/>
          <p:nvPr/>
        </p:nvSpPr>
        <p:spPr>
          <a:xfrm>
            <a:off x="171465" y="5527703"/>
            <a:ext cx="4699000" cy="539750"/>
          </a:xfrm>
          <a:prstGeom prst="rect">
            <a:avLst/>
          </a:prstGeom>
          <a:solidFill>
            <a:srgbClr val="81AE2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53415" algn="l" rtl="0" eaLnBrk="0">
              <a:lnSpc>
                <a:spcPts val="1502"/>
              </a:lnSpc>
              <a:spcBef>
                <a:spcPts val="5"/>
              </a:spcBef>
              <a:tabLst/>
            </a:pP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[Non-filter element</a:t>
            </a: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|Bagged]5ml(300 pieces per ba</a:t>
            </a:r>
            <a:r>
              <a:rPr sz="10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140" name="table 140"/>
          <p:cNvGraphicFramePr>
            <a:graphicFrameLocks noGrp="1"/>
          </p:cNvGraphicFramePr>
          <p:nvPr/>
        </p:nvGraphicFramePr>
        <p:xfrm>
          <a:off x="333358" y="4610081"/>
          <a:ext cx="4406265" cy="431800"/>
        </p:xfrm>
        <a:graphic>
          <a:graphicData uri="http://schemas.openxmlformats.org/drawingml/2006/table">
            <a:tbl>
              <a:tblPr/>
              <a:tblGrid>
                <a:gridCol w="758825"/>
                <a:gridCol w="1447800"/>
                <a:gridCol w="755650"/>
                <a:gridCol w="144398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12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32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2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ag):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1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92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2" name="table 142"/>
          <p:cNvGraphicFramePr>
            <a:graphicFrameLocks noGrp="1"/>
          </p:cNvGraphicFramePr>
          <p:nvPr/>
        </p:nvGraphicFramePr>
        <p:xfrm>
          <a:off x="333358" y="336533"/>
          <a:ext cx="3968115" cy="381000"/>
        </p:xfrm>
        <a:graphic>
          <a:graphicData uri="http://schemas.openxmlformats.org/drawingml/2006/table">
            <a:tbl>
              <a:tblPr/>
              <a:tblGrid>
                <a:gridCol w="1983739"/>
                <a:gridCol w="1984375"/>
              </a:tblGrid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9465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5ml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9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0390" algn="l" rtl="0" eaLnBrk="0">
                        <a:lnSpc>
                          <a:spcPts val="1371"/>
                        </a:lnSpc>
                        <a:tabLst/>
                      </a:pP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1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79400"/>
            <a:ext cx="4762500" cy="5791200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7984" y="1187460"/>
            <a:ext cx="1974865" cy="3346444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203184" y="5518177"/>
            <a:ext cx="4660916" cy="546052"/>
            <a:chOff x="0" y="0"/>
            <a:chExt cx="4660916" cy="546052"/>
          </a:xfrm>
        </p:grpSpPr>
        <p:pic>
          <p:nvPicPr>
            <p:cNvPr id="148" name="picture 1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60916" cy="546052"/>
            </a:xfrm>
            <a:prstGeom prst="rect">
              <a:avLst/>
            </a:prstGeom>
          </p:spPr>
        </p:pic>
        <p:sp>
          <p:nvSpPr>
            <p:cNvPr id="150" name="textbox 150"/>
            <p:cNvSpPr/>
            <p:nvPr/>
          </p:nvSpPr>
          <p:spPr>
            <a:xfrm>
              <a:off x="-12700" y="-12700"/>
              <a:ext cx="4686934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571500" algn="l" rtl="0" eaLnBrk="0">
                <a:lnSpc>
                  <a:spcPts val="1574"/>
                </a:lnSpc>
                <a:spcBef>
                  <a:spcPts val="5"/>
                </a:spcBef>
                <a:tabLst/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[Non-filter element|Bagged]10ml(100</a:t>
              </a:r>
              <a:r>
                <a:rPr sz="11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ieces</a:t>
              </a:r>
              <a:r>
                <a:rPr sz="11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per pack)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152" name="table 152"/>
          <p:cNvGraphicFramePr>
            <a:graphicFrameLocks noGrp="1"/>
          </p:cNvGraphicFramePr>
          <p:nvPr/>
        </p:nvGraphicFramePr>
        <p:xfrm>
          <a:off x="333358" y="4606942"/>
          <a:ext cx="4406265" cy="431164"/>
        </p:xfrm>
        <a:graphic>
          <a:graphicData uri="http://schemas.openxmlformats.org/drawingml/2006/table">
            <a:tbl>
              <a:tblPr/>
              <a:tblGrid>
                <a:gridCol w="758825"/>
                <a:gridCol w="1447800"/>
                <a:gridCol w="755650"/>
                <a:gridCol w="1443989"/>
              </a:tblGrid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1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1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(pieces/bag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557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4" name="textbox 154"/>
          <p:cNvSpPr/>
          <p:nvPr/>
        </p:nvSpPr>
        <p:spPr>
          <a:xfrm>
            <a:off x="342915" y="317506"/>
            <a:ext cx="1974850" cy="374650"/>
          </a:xfrm>
          <a:prstGeom prst="rect">
            <a:avLst/>
          </a:prstGeom>
          <a:solidFill>
            <a:srgbClr val="273B7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748665" algn="l" rtl="0" eaLnBrk="0">
              <a:lnSpc>
                <a:spcPct val="81000"/>
              </a:lnSpc>
              <a:spcBef>
                <a:spcPts val="7"/>
              </a:spcBef>
              <a:tabLst/>
            </a:pP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10ml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2889250" y="428470"/>
            <a:ext cx="85280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1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Suction</a:t>
            </a:r>
            <a:r>
              <a:rPr sz="11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1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66700"/>
            <a:ext cx="4762500" cy="5816600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5584" y="1225567"/>
            <a:ext cx="2000250" cy="2959078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190515" y="5537179"/>
            <a:ext cx="4667250" cy="539780"/>
            <a:chOff x="0" y="0"/>
            <a:chExt cx="4667250" cy="539780"/>
          </a:xfrm>
        </p:grpSpPr>
        <p:pic>
          <p:nvPicPr>
            <p:cNvPr id="162" name="picture 1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67250" cy="539780"/>
            </a:xfrm>
            <a:prstGeom prst="rect">
              <a:avLst/>
            </a:prstGeom>
          </p:spPr>
        </p:pic>
        <p:sp>
          <p:nvSpPr>
            <p:cNvPr id="164" name="textbox 164"/>
            <p:cNvSpPr/>
            <p:nvPr/>
          </p:nvSpPr>
          <p:spPr>
            <a:xfrm>
              <a:off x="-12700" y="-12700"/>
              <a:ext cx="469265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756919" algn="l" rtl="0" eaLnBrk="0">
                <a:lnSpc>
                  <a:spcPts val="1359"/>
                </a:lnSpc>
                <a:spcBef>
                  <a:spcPts val="6"/>
                </a:spcBef>
                <a:tabLst/>
              </a:pP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</a:t>
              </a:r>
              <a:r>
                <a:rPr sz="9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element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|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bagged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]10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</a:t>
              </a:r>
              <a:r>
                <a:rPr sz="900" b="1" kern="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(100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    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/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pack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)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166" name="table 166"/>
          <p:cNvGraphicFramePr>
            <a:graphicFrameLocks noGrp="1"/>
          </p:cNvGraphicFramePr>
          <p:nvPr/>
        </p:nvGraphicFramePr>
        <p:xfrm>
          <a:off x="327025" y="4625975"/>
          <a:ext cx="4406900" cy="431164"/>
        </p:xfrm>
        <a:graphic>
          <a:graphicData uri="http://schemas.openxmlformats.org/drawingml/2006/table">
            <a:tbl>
              <a:tblPr/>
              <a:tblGrid>
                <a:gridCol w="752475"/>
                <a:gridCol w="1447800"/>
                <a:gridCol w="762000"/>
                <a:gridCol w="144462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Length(mm):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3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32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Hole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(pieces/pack):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462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8" name="table 168"/>
          <p:cNvGraphicFramePr>
            <a:graphicFrameLocks noGrp="1"/>
          </p:cNvGraphicFramePr>
          <p:nvPr/>
        </p:nvGraphicFramePr>
        <p:xfrm>
          <a:off x="346075" y="346062"/>
          <a:ext cx="3968750" cy="380365"/>
        </p:xfrm>
        <a:graphic>
          <a:graphicData uri="http://schemas.openxmlformats.org/drawingml/2006/table">
            <a:tbl>
              <a:tblPr/>
              <a:tblGrid>
                <a:gridCol w="1984375"/>
                <a:gridCol w="198437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9465" algn="l" rtl="0" eaLnBrk="0">
                        <a:lnSpc>
                          <a:spcPts val="196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6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10μl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ts val="1246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element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0" name="picture 1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13084" y="1797047"/>
            <a:ext cx="488965" cy="23494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1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60350"/>
            <a:ext cx="4762500" cy="5829300"/>
          </a:xfrm>
          <a:prstGeom prst="rect">
            <a:avLst/>
          </a:prstGeom>
        </p:spPr>
      </p:pic>
      <p:pic>
        <p:nvPicPr>
          <p:cNvPr id="174" name="picture 1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2915" y="1206503"/>
            <a:ext cx="2000250" cy="2990838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190515" y="5543561"/>
            <a:ext cx="4673583" cy="539734"/>
            <a:chOff x="0" y="0"/>
            <a:chExt cx="4673583" cy="539734"/>
          </a:xfrm>
        </p:grpSpPr>
        <p:pic>
          <p:nvPicPr>
            <p:cNvPr id="176" name="picture 1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73583" cy="539734"/>
            </a:xfrm>
            <a:prstGeom prst="rect">
              <a:avLst/>
            </a:prstGeom>
          </p:spPr>
        </p:pic>
        <p:sp>
          <p:nvSpPr>
            <p:cNvPr id="178" name="textbox 178"/>
            <p:cNvSpPr/>
            <p:nvPr/>
          </p:nvSpPr>
          <p:spPr>
            <a:xfrm>
              <a:off x="-12700" y="-12700"/>
              <a:ext cx="46990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615315" algn="l" rtl="0" eaLnBrk="0">
                <a:lnSpc>
                  <a:spcPts val="1574"/>
                </a:lnSpc>
                <a:spcBef>
                  <a:spcPts val="4"/>
                </a:spcBef>
                <a:tabLst/>
              </a:pPr>
              <a:r>
                <a:rPr sz="1100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</a:t>
              </a: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ilter cartridge</a:t>
              </a:r>
              <a:r>
                <a:rPr sz="11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|B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agged</a:t>
              </a:r>
              <a:r>
                <a:rPr sz="11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|200ul(1000</a:t>
              </a:r>
              <a:r>
                <a:rPr sz="11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</a:t>
              </a:r>
              <a:r>
                <a:rPr sz="11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per pack)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180" name="table 180"/>
          <p:cNvGraphicFramePr>
            <a:graphicFrameLocks noGrp="1"/>
          </p:cNvGraphicFramePr>
          <p:nvPr/>
        </p:nvGraphicFramePr>
        <p:xfrm>
          <a:off x="327025" y="4632298"/>
          <a:ext cx="4406900" cy="431800"/>
        </p:xfrm>
        <a:graphic>
          <a:graphicData uri="http://schemas.openxmlformats.org/drawingml/2006/table">
            <a:tbl>
              <a:tblPr/>
              <a:tblGrid>
                <a:gridCol w="752475"/>
                <a:gridCol w="1447800"/>
                <a:gridCol w="762000"/>
                <a:gridCol w="144462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ts val="104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04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5.5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7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940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ts val="104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0820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82" name="picture 1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76615" y="1447778"/>
            <a:ext cx="374618" cy="2736856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336534" y="342893"/>
            <a:ext cx="1981200" cy="368300"/>
          </a:xfrm>
          <a:prstGeom prst="rect">
            <a:avLst/>
          </a:prstGeom>
          <a:solidFill>
            <a:srgbClr val="273C8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5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55650" algn="l" rtl="0" eaLnBrk="0">
              <a:lnSpc>
                <a:spcPct val="83000"/>
              </a:lnSpc>
              <a:tabLst/>
            </a:pPr>
            <a:r>
              <a:rPr sz="14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200μl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2876534" y="428391"/>
            <a:ext cx="819785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Tip</a:t>
            </a:r>
            <a:endParaRPr sz="1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22250"/>
            <a:ext cx="4762500" cy="5905500"/>
          </a:xfrm>
          <a:prstGeom prst="rect">
            <a:avLst/>
          </a:prstGeom>
        </p:spPr>
      </p:pic>
      <p:pic>
        <p:nvPicPr>
          <p:cNvPr id="190" name="picture 1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5584" y="1257306"/>
            <a:ext cx="1987581" cy="2971765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203184" y="5581668"/>
            <a:ext cx="4641866" cy="539703"/>
            <a:chOff x="0" y="0"/>
            <a:chExt cx="4641866" cy="539703"/>
          </a:xfrm>
        </p:grpSpPr>
        <p:pic>
          <p:nvPicPr>
            <p:cNvPr id="192" name="picture 19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41866" cy="539703"/>
            </a:xfrm>
            <a:prstGeom prst="rect">
              <a:avLst/>
            </a:prstGeom>
          </p:spPr>
        </p:pic>
        <p:sp>
          <p:nvSpPr>
            <p:cNvPr id="194" name="textbox 194"/>
            <p:cNvSpPr/>
            <p:nvPr/>
          </p:nvSpPr>
          <p:spPr>
            <a:xfrm>
              <a:off x="-12700" y="-12700"/>
              <a:ext cx="4667884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58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36550" algn="l" rtl="0" eaLnBrk="0">
                <a:lnSpc>
                  <a:spcPts val="1430"/>
                </a:lnSpc>
                <a:tabLst/>
              </a:pPr>
              <a:r>
                <a:rPr sz="10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 cartridge</a:t>
              </a:r>
              <a:r>
                <a:rPr sz="10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|Extended typ</a:t>
              </a:r>
              <a:r>
                <a:rPr sz="10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e,bagged</a:t>
              </a:r>
              <a:r>
                <a:rPr sz="10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|1ml(500 pieces per pack)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196" name="table 196"/>
          <p:cNvGraphicFramePr>
            <a:graphicFrameLocks noGrp="1"/>
          </p:cNvGraphicFramePr>
          <p:nvPr/>
        </p:nvGraphicFramePr>
        <p:xfrm>
          <a:off x="327025" y="4670404"/>
          <a:ext cx="4406265" cy="431800"/>
        </p:xfrm>
        <a:graphic>
          <a:graphicData uri="http://schemas.openxmlformats.org/drawingml/2006/table">
            <a:tbl>
              <a:tblPr/>
              <a:tblGrid>
                <a:gridCol w="758825"/>
                <a:gridCol w="1440814"/>
                <a:gridCol w="762000"/>
                <a:gridCol w="144462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2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101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367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" algn="l" rtl="0" eaLnBrk="0">
                        <a:lnSpc>
                          <a:spcPts val="112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(pieces/p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ack):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8" name="rect 198"/>
          <p:cNvSpPr/>
          <p:nvPr/>
        </p:nvSpPr>
        <p:spPr>
          <a:xfrm>
            <a:off x="342915" y="380990"/>
            <a:ext cx="1974818" cy="368325"/>
          </a:xfrm>
          <a:prstGeom prst="rect">
            <a:avLst/>
          </a:prstGeom>
          <a:solidFill>
            <a:srgbClr val="283B7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0" name="textbox 200"/>
          <p:cNvSpPr/>
          <p:nvPr/>
        </p:nvSpPr>
        <p:spPr>
          <a:xfrm>
            <a:off x="647684" y="483569"/>
            <a:ext cx="2927350" cy="197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1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tabLst/>
            </a:pPr>
            <a:r>
              <a:rPr sz="1500" b="1" kern="0" spc="-20" baseline="-347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1ml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20" baseline="-347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extended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20" baseline="-347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version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Tip</a:t>
            </a:r>
            <a:endParaRPr sz="1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2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25425"/>
            <a:ext cx="4762500" cy="5899150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9250" y="1247747"/>
            <a:ext cx="1993915" cy="2978185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184134" y="5572119"/>
            <a:ext cx="4692681" cy="546084"/>
            <a:chOff x="0" y="0"/>
            <a:chExt cx="4692681" cy="546084"/>
          </a:xfrm>
        </p:grpSpPr>
        <p:pic>
          <p:nvPicPr>
            <p:cNvPr id="206" name="picture 2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92681" cy="546084"/>
            </a:xfrm>
            <a:prstGeom prst="rect">
              <a:avLst/>
            </a:prstGeom>
          </p:spPr>
        </p:pic>
        <p:sp>
          <p:nvSpPr>
            <p:cNvPr id="208" name="textbox 208"/>
            <p:cNvSpPr/>
            <p:nvPr/>
          </p:nvSpPr>
          <p:spPr>
            <a:xfrm>
              <a:off x="-12700" y="-12700"/>
              <a:ext cx="4718684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00100" algn="l" rtl="0" eaLnBrk="0">
                <a:lnSpc>
                  <a:spcPts val="1574"/>
                </a:lnSpc>
                <a:spcBef>
                  <a:spcPts val="6"/>
                </a:spcBef>
                <a:tabLst/>
              </a:pP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 cartridge</a:t>
              </a:r>
              <a:r>
                <a:rPr sz="1100" b="1" kern="0" spc="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|Bagged|5ml(150</a:t>
              </a:r>
              <a:r>
                <a:rPr sz="11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</a:t>
              </a:r>
              <a:r>
                <a:rPr sz="11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per pack)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210" name="table 210"/>
          <p:cNvGraphicFramePr>
            <a:graphicFrameLocks noGrp="1"/>
          </p:cNvGraphicFramePr>
          <p:nvPr/>
        </p:nvGraphicFramePr>
        <p:xfrm>
          <a:off x="327025" y="4660888"/>
          <a:ext cx="4406265" cy="431164"/>
        </p:xfrm>
        <a:graphic>
          <a:graphicData uri="http://schemas.openxmlformats.org/drawingml/2006/table">
            <a:tbl>
              <a:tblPr/>
              <a:tblGrid>
                <a:gridCol w="758825"/>
                <a:gridCol w="1440814"/>
                <a:gridCol w="762000"/>
                <a:gridCol w="1444625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7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" algn="l" rtl="0" eaLnBrk="0">
                        <a:lnSpc>
                          <a:spcPts val="117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209" algn="l" rtl="0" eaLnBrk="0">
                        <a:lnSpc>
                          <a:spcPct val="7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4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904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2" name="rect 212"/>
          <p:cNvSpPr/>
          <p:nvPr/>
        </p:nvSpPr>
        <p:spPr>
          <a:xfrm>
            <a:off x="342915" y="371488"/>
            <a:ext cx="1968484" cy="374655"/>
          </a:xfrm>
          <a:prstGeom prst="rect">
            <a:avLst/>
          </a:prstGeom>
          <a:solidFill>
            <a:srgbClr val="273C7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4" name="textbox 214"/>
          <p:cNvSpPr/>
          <p:nvPr/>
        </p:nvSpPr>
        <p:spPr>
          <a:xfrm>
            <a:off x="1162034" y="469672"/>
            <a:ext cx="2527935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200" b="1" kern="0" spc="-20" baseline="-94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5ml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Tip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216" name="picture 2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82950" y="3851278"/>
            <a:ext cx="374665" cy="39370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54000"/>
            <a:ext cx="4762500" cy="5842000"/>
          </a:xfrm>
          <a:prstGeom prst="rect">
            <a:avLst/>
          </a:prstGeom>
        </p:spPr>
      </p:pic>
      <p:pic>
        <p:nvPicPr>
          <p:cNvPr id="220" name="picture 2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9250" y="1219215"/>
            <a:ext cx="1993915" cy="2978134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184134" y="5543522"/>
            <a:ext cx="4673631" cy="546110"/>
            <a:chOff x="0" y="0"/>
            <a:chExt cx="4673631" cy="546110"/>
          </a:xfrm>
        </p:grpSpPr>
        <p:pic>
          <p:nvPicPr>
            <p:cNvPr id="222" name="picture 2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73631" cy="546110"/>
            </a:xfrm>
            <a:prstGeom prst="rect">
              <a:avLst/>
            </a:prstGeom>
          </p:spPr>
        </p:pic>
        <p:sp>
          <p:nvSpPr>
            <p:cNvPr id="224" name="textbox 224"/>
            <p:cNvSpPr/>
            <p:nvPr/>
          </p:nvSpPr>
          <p:spPr>
            <a:xfrm>
              <a:off x="-12700" y="-12699"/>
              <a:ext cx="4699634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2420" algn="l" rtl="0" eaLnBrk="0">
                <a:lnSpc>
                  <a:spcPts val="1431"/>
                </a:lnSpc>
                <a:tabLst/>
              </a:pP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  element  |Extended  version,bagged]10uL(1000</a:t>
              </a:r>
              <a:r>
                <a:rPr sz="10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pieces/pack)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226" name="table 226"/>
          <p:cNvGraphicFramePr>
            <a:graphicFrameLocks noGrp="1"/>
          </p:cNvGraphicFramePr>
          <p:nvPr/>
        </p:nvGraphicFramePr>
        <p:xfrm>
          <a:off x="327025" y="4632325"/>
          <a:ext cx="4406900" cy="431800"/>
        </p:xfrm>
        <a:graphic>
          <a:graphicData uri="http://schemas.openxmlformats.org/drawingml/2006/table">
            <a:tbl>
              <a:tblPr/>
              <a:tblGrid>
                <a:gridCol w="752475"/>
                <a:gridCol w="1447800"/>
                <a:gridCol w="762000"/>
                <a:gridCol w="144462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Length(MM):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49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92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(pieces/bag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27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8" name="table 228"/>
          <p:cNvGraphicFramePr>
            <a:graphicFrameLocks noGrp="1"/>
          </p:cNvGraphicFramePr>
          <p:nvPr/>
        </p:nvGraphicFramePr>
        <p:xfrm>
          <a:off x="333358" y="352417"/>
          <a:ext cx="3975100" cy="380365"/>
        </p:xfrm>
        <a:graphic>
          <a:graphicData uri="http://schemas.openxmlformats.org/drawingml/2006/table">
            <a:tbl>
              <a:tblPr/>
              <a:tblGrid>
                <a:gridCol w="1984375"/>
                <a:gridCol w="199072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74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14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0ul</a:t>
                      </a:r>
                      <a:r>
                        <a:rPr sz="1400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Extend</a:t>
                      </a:r>
                      <a:r>
                        <a:rPr sz="14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</a:t>
                      </a:r>
                      <a:r>
                        <a:rPr sz="1400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Versio</a:t>
                      </a:r>
                      <a:r>
                        <a:rPr sz="14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659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60350"/>
            <a:ext cx="4762500" cy="5829300"/>
          </a:xfrm>
          <a:prstGeom prst="rect">
            <a:avLst/>
          </a:prstGeom>
        </p:spPr>
      </p:pic>
      <p:pic>
        <p:nvPicPr>
          <p:cNvPr id="232" name="picture 2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9250" y="1219211"/>
            <a:ext cx="2006584" cy="2965423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196850" y="5543561"/>
            <a:ext cx="4641866" cy="539734"/>
            <a:chOff x="0" y="0"/>
            <a:chExt cx="4641866" cy="539734"/>
          </a:xfrm>
        </p:grpSpPr>
        <p:pic>
          <p:nvPicPr>
            <p:cNvPr id="234" name="picture 2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41866" cy="539734"/>
            </a:xfrm>
            <a:prstGeom prst="rect">
              <a:avLst/>
            </a:prstGeom>
          </p:spPr>
        </p:pic>
        <p:sp>
          <p:nvSpPr>
            <p:cNvPr id="236" name="textbox 236"/>
            <p:cNvSpPr/>
            <p:nvPr/>
          </p:nvSpPr>
          <p:spPr>
            <a:xfrm>
              <a:off x="-12700" y="-12700"/>
              <a:ext cx="4667884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65100" algn="l" rtl="0" eaLnBrk="0">
                <a:lnSpc>
                  <a:spcPts val="1502"/>
                </a:lnSpc>
                <a:spcBef>
                  <a:spcPts val="5"/>
                </a:spcBef>
                <a:tabLst/>
              </a:pPr>
              <a:r>
                <a:rPr sz="10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 cartridge</a:t>
              </a:r>
              <a:r>
                <a:rPr sz="1000" b="1" kern="0" spc="1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|Extended version,bagged</a:t>
              </a:r>
              <a:r>
                <a:rPr sz="10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|200ul(1000 pieces per pack)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238" name="table 238"/>
          <p:cNvGraphicFramePr>
            <a:graphicFrameLocks noGrp="1"/>
          </p:cNvGraphicFramePr>
          <p:nvPr/>
        </p:nvGraphicFramePr>
        <p:xfrm>
          <a:off x="327025" y="4632298"/>
          <a:ext cx="4406900" cy="431800"/>
        </p:xfrm>
        <a:graphic>
          <a:graphicData uri="http://schemas.openxmlformats.org/drawingml/2006/table">
            <a:tbl>
              <a:tblPr/>
              <a:tblGrid>
                <a:gridCol w="752475"/>
                <a:gridCol w="1447800"/>
                <a:gridCol w="762000"/>
                <a:gridCol w="144462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ts val="104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04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7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940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870" algn="l" rtl="0" eaLnBrk="0">
                        <a:lnSpc>
                          <a:spcPts val="104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0820" algn="l" rtl="0" eaLnBrk="0">
                        <a:lnSpc>
                          <a:spcPct val="9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0" name="textbox 240"/>
          <p:cNvSpPr/>
          <p:nvPr/>
        </p:nvSpPr>
        <p:spPr>
          <a:xfrm>
            <a:off x="330200" y="342893"/>
            <a:ext cx="1987550" cy="374650"/>
          </a:xfrm>
          <a:prstGeom prst="rect">
            <a:avLst/>
          </a:prstGeom>
          <a:solidFill>
            <a:srgbClr val="273C7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42900" algn="l" rtl="0" eaLnBrk="0">
              <a:lnSpc>
                <a:spcPct val="84000"/>
              </a:lnSpc>
              <a:spcBef>
                <a:spcPts val="2"/>
              </a:spcBef>
              <a:tabLst/>
            </a:pPr>
            <a:r>
              <a:rPr sz="10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ul</a:t>
            </a:r>
            <a:r>
              <a:rPr sz="10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Extended</a:t>
            </a:r>
            <a:r>
              <a:rPr sz="10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Version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2965450" y="451342"/>
            <a:ext cx="698500" cy="191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Ti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2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25425"/>
            <a:ext cx="4762500" cy="5899150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9250" y="1247747"/>
            <a:ext cx="1987534" cy="2978185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196850" y="5572119"/>
            <a:ext cx="4648200" cy="546084"/>
            <a:chOff x="0" y="0"/>
            <a:chExt cx="4648200" cy="546084"/>
          </a:xfrm>
        </p:grpSpPr>
        <p:pic>
          <p:nvPicPr>
            <p:cNvPr id="248" name="picture 2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48200" cy="546084"/>
            </a:xfrm>
            <a:prstGeom prst="rect">
              <a:avLst/>
            </a:prstGeom>
          </p:spPr>
        </p:pic>
        <p:sp>
          <p:nvSpPr>
            <p:cNvPr id="250" name="textbox 250"/>
            <p:cNvSpPr/>
            <p:nvPr/>
          </p:nvSpPr>
          <p:spPr>
            <a:xfrm>
              <a:off x="-12700" y="-12700"/>
              <a:ext cx="46736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699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36550" algn="l" rtl="0" eaLnBrk="0">
                <a:lnSpc>
                  <a:spcPts val="1430"/>
                </a:lnSpc>
                <a:tabLst/>
              </a:pPr>
              <a:r>
                <a:rPr sz="10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 cartridge</a:t>
              </a:r>
              <a:r>
                <a:rPr sz="10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|Extended typ</a:t>
              </a:r>
              <a:r>
                <a:rPr sz="10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e,bagged</a:t>
              </a:r>
              <a:r>
                <a:rPr sz="10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|1ml(500 pieces per pack)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252" name="table 252"/>
          <p:cNvGraphicFramePr>
            <a:graphicFrameLocks noGrp="1"/>
          </p:cNvGraphicFramePr>
          <p:nvPr/>
        </p:nvGraphicFramePr>
        <p:xfrm>
          <a:off x="333358" y="4660888"/>
          <a:ext cx="4406265" cy="431164"/>
        </p:xfrm>
        <a:graphic>
          <a:graphicData uri="http://schemas.openxmlformats.org/drawingml/2006/table">
            <a:tbl>
              <a:tblPr/>
              <a:tblGrid>
                <a:gridCol w="758825"/>
                <a:gridCol w="1447800"/>
                <a:gridCol w="755650"/>
                <a:gridCol w="1443989"/>
              </a:tblGrid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1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101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985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Hole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Diameter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1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7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(pieces/p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ack):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Bags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54" name="table 254"/>
          <p:cNvGraphicFramePr>
            <a:graphicFrameLocks noGrp="1"/>
          </p:cNvGraphicFramePr>
          <p:nvPr/>
        </p:nvGraphicFramePr>
        <p:xfrm>
          <a:off x="339741" y="380996"/>
          <a:ext cx="3968115" cy="374015"/>
        </p:xfrm>
        <a:graphic>
          <a:graphicData uri="http://schemas.openxmlformats.org/drawingml/2006/table">
            <a:tbl>
              <a:tblPr/>
              <a:tblGrid>
                <a:gridCol w="1977389"/>
                <a:gridCol w="1990725"/>
              </a:tblGrid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5595" algn="l" rtl="0" eaLnBrk="0">
                        <a:lnSpc>
                          <a:spcPts val="11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1ml</a:t>
                      </a:r>
                      <a:r>
                        <a:rPr sz="900" kern="0" spc="1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extended</a:t>
                      </a:r>
                      <a:r>
                        <a:rPr sz="9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ver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sion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4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00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Cartridge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44475"/>
            <a:ext cx="4762500" cy="5861050"/>
          </a:xfrm>
          <a:prstGeom prst="rect">
            <a:avLst/>
          </a:prstGeom>
        </p:spPr>
      </p:pic>
      <p:pic>
        <p:nvPicPr>
          <p:cNvPr id="258" name="picture 2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3865" y="2111395"/>
            <a:ext cx="2800350" cy="1873250"/>
          </a:xfrm>
          <a:prstGeom prst="rect">
            <a:avLst/>
          </a:prstGeom>
        </p:spPr>
      </p:pic>
      <p:sp>
        <p:nvSpPr>
          <p:cNvPr id="260" name="textbox 260"/>
          <p:cNvSpPr/>
          <p:nvPr/>
        </p:nvSpPr>
        <p:spPr>
          <a:xfrm>
            <a:off x="222234" y="5553062"/>
            <a:ext cx="4623434" cy="546734"/>
          </a:xfrm>
          <a:prstGeom prst="rect">
            <a:avLst/>
          </a:prstGeom>
          <a:solidFill>
            <a:srgbClr val="80AE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793750" algn="l" rtl="0" eaLnBrk="0">
              <a:lnSpc>
                <a:spcPts val="1574"/>
              </a:lnSpc>
              <a:spcBef>
                <a:spcPts val="2"/>
              </a:spcBef>
              <a:tabLst/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Cartridg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b="1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|Boxed</a:t>
            </a:r>
            <a:r>
              <a:rPr sz="11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|10ul(96</a:t>
            </a:r>
            <a:r>
              <a:rPr sz="11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pieces/box)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262" name="table 262"/>
          <p:cNvGraphicFramePr>
            <a:graphicFrameLocks noGrp="1"/>
          </p:cNvGraphicFramePr>
          <p:nvPr/>
        </p:nvGraphicFramePr>
        <p:xfrm>
          <a:off x="333358" y="4635505"/>
          <a:ext cx="4406265" cy="431800"/>
        </p:xfrm>
        <a:graphic>
          <a:graphicData uri="http://schemas.openxmlformats.org/drawingml/2006/table">
            <a:tbl>
              <a:tblPr/>
              <a:tblGrid>
                <a:gridCol w="758825"/>
                <a:gridCol w="1447800"/>
                <a:gridCol w="755650"/>
                <a:gridCol w="1443989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Length(mm):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1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-3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32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69" algn="l" rtl="0" eaLnBrk="0">
                        <a:lnSpc>
                          <a:spcPts val="112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ct val="7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ox):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19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69" algn="l" rtl="0" eaLnBrk="0">
                        <a:lnSpc>
                          <a:spcPts val="1122"/>
                        </a:lnSpc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Boxed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64" name="table 264"/>
          <p:cNvGraphicFramePr>
            <a:graphicFrameLocks noGrp="1"/>
          </p:cNvGraphicFramePr>
          <p:nvPr/>
        </p:nvGraphicFramePr>
        <p:xfrm>
          <a:off x="333358" y="361979"/>
          <a:ext cx="3975100" cy="380365"/>
        </p:xfrm>
        <a:graphic>
          <a:graphicData uri="http://schemas.openxmlformats.org/drawingml/2006/table">
            <a:tbl>
              <a:tblPr/>
              <a:tblGrid>
                <a:gridCol w="1990725"/>
                <a:gridCol w="198437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9465" algn="l" rtl="0" eaLnBrk="0">
                        <a:lnSpc>
                          <a:spcPts val="189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5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10μl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309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15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</a:t>
                      </a:r>
                      <a:endParaRPr sz="1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picture 2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50825"/>
            <a:ext cx="4762500" cy="5848350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2100" y="1882748"/>
            <a:ext cx="2920984" cy="2266996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84134" y="5553056"/>
            <a:ext cx="4673631" cy="539744"/>
          </a:xfrm>
          <a:prstGeom prst="rect">
            <a:avLst/>
          </a:prstGeom>
        </p:spPr>
      </p:pic>
      <p:graphicFrame>
        <p:nvGraphicFramePr>
          <p:cNvPr id="272" name="table 272"/>
          <p:cNvGraphicFramePr>
            <a:graphicFrameLocks noGrp="1"/>
          </p:cNvGraphicFramePr>
          <p:nvPr/>
        </p:nvGraphicFramePr>
        <p:xfrm>
          <a:off x="327025" y="4635491"/>
          <a:ext cx="4406900" cy="424814"/>
        </p:xfrm>
        <a:graphic>
          <a:graphicData uri="http://schemas.openxmlformats.org/drawingml/2006/table">
            <a:tbl>
              <a:tblPr/>
              <a:tblGrid>
                <a:gridCol w="752475"/>
                <a:gridCol w="1447800"/>
                <a:gridCol w="762000"/>
                <a:gridCol w="1444625"/>
              </a:tblGrid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Length(mm):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b="1" kern="0" spc="-3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80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5.5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ox):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99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6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Boxed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4" name="rect 274"/>
          <p:cNvSpPr/>
          <p:nvPr/>
        </p:nvSpPr>
        <p:spPr>
          <a:xfrm>
            <a:off x="336534" y="352411"/>
            <a:ext cx="1981200" cy="368329"/>
          </a:xfrm>
          <a:prstGeom prst="rect">
            <a:avLst/>
          </a:prstGeom>
          <a:solidFill>
            <a:srgbClr val="283C7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6" name="textbox 276"/>
          <p:cNvSpPr/>
          <p:nvPr/>
        </p:nvSpPr>
        <p:spPr>
          <a:xfrm>
            <a:off x="920765" y="5738420"/>
            <a:ext cx="2960370" cy="225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74"/>
              </a:lnSpc>
              <a:tabLst/>
            </a:pP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Cartridge</a:t>
            </a:r>
            <a:r>
              <a:rPr sz="1100" b="1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|Boxed</a:t>
            </a:r>
            <a:r>
              <a:rPr sz="11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|200μL(96</a:t>
            </a:r>
            <a:r>
              <a:rPr sz="11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pieces/box)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278" name="textbox 278"/>
          <p:cNvSpPr/>
          <p:nvPr/>
        </p:nvSpPr>
        <p:spPr>
          <a:xfrm>
            <a:off x="1073165" y="443768"/>
            <a:ext cx="2623185" cy="247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1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2300" b="1" kern="0" spc="10" baseline="-4529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200μ</a:t>
            </a:r>
            <a:r>
              <a:rPr sz="2300" b="1" kern="0" spc="0" baseline="-4529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4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2300" b="1" kern="0" spc="0" baseline="452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0" baseline="4529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</a:t>
            </a:r>
            <a:endParaRPr sz="2300" baseline="4529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76225"/>
            <a:ext cx="4762500" cy="5797550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6534" y="1597022"/>
            <a:ext cx="2978181" cy="2616202"/>
          </a:xfrm>
          <a:prstGeom prst="rect">
            <a:avLst/>
          </a:prstGeom>
        </p:spPr>
      </p:pic>
      <p:pic>
        <p:nvPicPr>
          <p:cNvPr id="284" name="picture 2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6850" y="5527703"/>
            <a:ext cx="4654533" cy="539693"/>
          </a:xfrm>
          <a:prstGeom prst="rect">
            <a:avLst/>
          </a:prstGeom>
        </p:spPr>
      </p:pic>
      <p:graphicFrame>
        <p:nvGraphicFramePr>
          <p:cNvPr id="286" name="table 286"/>
          <p:cNvGraphicFramePr>
            <a:graphicFrameLocks noGrp="1"/>
          </p:cNvGraphicFramePr>
          <p:nvPr/>
        </p:nvGraphicFramePr>
        <p:xfrm>
          <a:off x="327025" y="4610081"/>
          <a:ext cx="4406900" cy="431800"/>
        </p:xfrm>
        <a:graphic>
          <a:graphicData uri="http://schemas.openxmlformats.org/drawingml/2006/table">
            <a:tbl>
              <a:tblPr/>
              <a:tblGrid>
                <a:gridCol w="752475"/>
                <a:gridCol w="1447800"/>
                <a:gridCol w="762000"/>
                <a:gridCol w="144462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2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71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303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69" algn="l" rtl="0" eaLnBrk="0">
                        <a:lnSpc>
                          <a:spcPts val="112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ox):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519" algn="l" rtl="0" eaLnBrk="0">
                        <a:lnSpc>
                          <a:spcPts val="11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5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827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69" algn="l" rtl="0" eaLnBrk="0">
                        <a:lnSpc>
                          <a:spcPts val="11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Boxed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8" name="rect 288"/>
          <p:cNvSpPr/>
          <p:nvPr/>
        </p:nvSpPr>
        <p:spPr>
          <a:xfrm>
            <a:off x="349250" y="327011"/>
            <a:ext cx="1968484" cy="368318"/>
          </a:xfrm>
          <a:prstGeom prst="rect">
            <a:avLst/>
          </a:prstGeom>
          <a:solidFill>
            <a:srgbClr val="283B7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0" name="textbox 290"/>
          <p:cNvSpPr/>
          <p:nvPr/>
        </p:nvSpPr>
        <p:spPr>
          <a:xfrm>
            <a:off x="965200" y="5719379"/>
            <a:ext cx="2884170" cy="225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74"/>
              </a:lnSpc>
              <a:tabLst/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Ca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rtridge</a:t>
            </a:r>
            <a:r>
              <a:rPr sz="11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|Boxed</a:t>
            </a:r>
            <a:r>
              <a:rPr sz="11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|1ml(100</a:t>
            </a:r>
            <a:r>
              <a:rPr sz="11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pieces/box)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292" name="textbox 292"/>
          <p:cNvSpPr/>
          <p:nvPr/>
        </p:nvSpPr>
        <p:spPr>
          <a:xfrm>
            <a:off x="1162034" y="425216"/>
            <a:ext cx="2527935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200" b="1" kern="0" spc="-20" baseline="-1183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1ml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Tip</a:t>
            </a:r>
            <a:endParaRPr sz="1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76225"/>
            <a:ext cx="4762500" cy="5797550"/>
          </a:xfrm>
          <a:prstGeom prst="rect">
            <a:avLst/>
          </a:prstGeom>
        </p:spPr>
      </p:pic>
      <p:pic>
        <p:nvPicPr>
          <p:cNvPr id="296" name="picture 2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61965" y="1196992"/>
            <a:ext cx="2432018" cy="3181347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209565" y="5527703"/>
            <a:ext cx="4641817" cy="539693"/>
            <a:chOff x="0" y="0"/>
            <a:chExt cx="4641817" cy="539693"/>
          </a:xfrm>
        </p:grpSpPr>
        <p:pic>
          <p:nvPicPr>
            <p:cNvPr id="298" name="picture 29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41817" cy="539693"/>
            </a:xfrm>
            <a:prstGeom prst="rect">
              <a:avLst/>
            </a:prstGeom>
          </p:spPr>
        </p:pic>
        <p:sp>
          <p:nvSpPr>
            <p:cNvPr id="300" name="textbox 300"/>
            <p:cNvSpPr/>
            <p:nvPr/>
          </p:nvSpPr>
          <p:spPr>
            <a:xfrm>
              <a:off x="-12700" y="-12700"/>
              <a:ext cx="466725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909955" algn="l" rtl="0" eaLnBrk="0">
                <a:lnSpc>
                  <a:spcPts val="1645"/>
                </a:lnSpc>
                <a:spcBef>
                  <a:spcPts val="2"/>
                </a:spcBef>
                <a:tabLst/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 Cartridg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</a:t>
              </a:r>
              <a:r>
                <a:rPr sz="1100" b="1" kern="0" spc="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|Boxed]5ml(28</a:t>
              </a:r>
              <a:r>
                <a:rPr sz="11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pieces/box)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302" name="table 302"/>
          <p:cNvGraphicFramePr>
            <a:graphicFrameLocks noGrp="1"/>
          </p:cNvGraphicFramePr>
          <p:nvPr/>
        </p:nvGraphicFramePr>
        <p:xfrm>
          <a:off x="327025" y="4610081"/>
          <a:ext cx="4406900" cy="431800"/>
        </p:xfrm>
        <a:graphic>
          <a:graphicData uri="http://schemas.openxmlformats.org/drawingml/2006/table">
            <a:tbl>
              <a:tblPr/>
              <a:tblGrid>
                <a:gridCol w="752475"/>
                <a:gridCol w="1447800"/>
                <a:gridCol w="762000"/>
                <a:gridCol w="144462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Length(mm):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4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145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33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Hole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(mm):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71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940" algn="l" rtl="0" eaLnBrk="0">
                        <a:lnSpc>
                          <a:spcPts val="774"/>
                        </a:lnSpc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3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20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84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Boxed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04" name="table 304"/>
          <p:cNvGraphicFramePr>
            <a:graphicFrameLocks noGrp="1"/>
          </p:cNvGraphicFramePr>
          <p:nvPr/>
        </p:nvGraphicFramePr>
        <p:xfrm>
          <a:off x="346075" y="336533"/>
          <a:ext cx="3962400" cy="381000"/>
        </p:xfrm>
        <a:graphic>
          <a:graphicData uri="http://schemas.openxmlformats.org/drawingml/2006/table">
            <a:tbl>
              <a:tblPr/>
              <a:tblGrid>
                <a:gridCol w="1984375"/>
                <a:gridCol w="1978025"/>
              </a:tblGrid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8514" algn="l" rtl="0" eaLnBrk="0">
                        <a:lnSpc>
                          <a:spcPts val="1994"/>
                        </a:lnSpc>
                        <a:tabLst/>
                      </a:pPr>
                      <a:r>
                        <a:rPr sz="16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5ml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177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Cartri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dge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Suction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6" name="picture 3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89284" y="3800497"/>
            <a:ext cx="368331" cy="39365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3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34950"/>
            <a:ext cx="4762500" cy="5880100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6534" y="2152627"/>
            <a:ext cx="2908315" cy="2209800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190515" y="5562614"/>
            <a:ext cx="4667250" cy="546084"/>
            <a:chOff x="0" y="0"/>
            <a:chExt cx="4667250" cy="546084"/>
          </a:xfrm>
        </p:grpSpPr>
        <p:pic>
          <p:nvPicPr>
            <p:cNvPr id="312" name="picture 3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67250" cy="546084"/>
            </a:xfrm>
            <a:prstGeom prst="rect">
              <a:avLst/>
            </a:prstGeom>
          </p:spPr>
        </p:pic>
        <p:sp>
          <p:nvSpPr>
            <p:cNvPr id="314" name="textbox 314"/>
            <p:cNvSpPr/>
            <p:nvPr/>
          </p:nvSpPr>
          <p:spPr>
            <a:xfrm>
              <a:off x="-12700" y="-12700"/>
              <a:ext cx="46926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46405" algn="l" rtl="0" eaLnBrk="0">
                <a:lnSpc>
                  <a:spcPts val="1645"/>
                </a:lnSpc>
                <a:spcBef>
                  <a:spcPts val="2"/>
                </a:spcBef>
                <a:tabLst/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</a:t>
              </a:r>
              <a:r>
                <a:rPr sz="11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|Extended version,boxed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】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10ul (96</a:t>
              </a:r>
              <a:r>
                <a:rPr sz="11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</a:t>
              </a: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/box)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316" name="table 316"/>
          <p:cNvGraphicFramePr>
            <a:graphicFrameLocks noGrp="1"/>
          </p:cNvGraphicFramePr>
          <p:nvPr/>
        </p:nvGraphicFramePr>
        <p:xfrm>
          <a:off x="327025" y="4651376"/>
          <a:ext cx="4406265" cy="431164"/>
        </p:xfrm>
        <a:graphic>
          <a:graphicData uri="http://schemas.openxmlformats.org/drawingml/2006/table">
            <a:tbl>
              <a:tblPr/>
              <a:tblGrid>
                <a:gridCol w="758825"/>
                <a:gridCol w="1440814"/>
                <a:gridCol w="762000"/>
                <a:gridCol w="144462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264" algn="l" rtl="0" eaLnBrk="0">
                        <a:lnSpc>
                          <a:spcPts val="1115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49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</a:t>
                      </a:r>
                      <a:r>
                        <a:rPr sz="8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" algn="l" rtl="0" eaLnBrk="0">
                        <a:lnSpc>
                          <a:spcPts val="112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7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ox):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264" algn="l" rtl="0" eaLnBrk="0">
                        <a:lnSpc>
                          <a:spcPts val="11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4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69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Boxed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18" name="table 318"/>
          <p:cNvGraphicFramePr>
            <a:graphicFrameLocks noGrp="1"/>
          </p:cNvGraphicFramePr>
          <p:nvPr/>
        </p:nvGraphicFramePr>
        <p:xfrm>
          <a:off x="346075" y="371486"/>
          <a:ext cx="3968750" cy="380365"/>
        </p:xfrm>
        <a:graphic>
          <a:graphicData uri="http://schemas.openxmlformats.org/drawingml/2006/table">
            <a:tbl>
              <a:tblPr/>
              <a:tblGrid>
                <a:gridCol w="1984375"/>
                <a:gridCol w="1984375"/>
              </a:tblGrid>
              <a:tr h="3803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72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10ul</a:t>
                      </a:r>
                      <a:r>
                        <a:rPr sz="13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Extended</a:t>
                      </a:r>
                      <a:r>
                        <a:rPr sz="13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Version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595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Tip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picture 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1450" y="225425"/>
            <a:ext cx="4737100" cy="5899150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0190" y="1508136"/>
            <a:ext cx="2952776" cy="2959072"/>
          </a:xfrm>
          <a:prstGeom prst="rect">
            <a:avLst/>
          </a:prstGeom>
        </p:spPr>
      </p:pic>
      <p:grpSp>
        <p:nvGrpSpPr>
          <p:cNvPr id="30" name="group 30"/>
          <p:cNvGrpSpPr/>
          <p:nvPr/>
        </p:nvGrpSpPr>
        <p:grpSpPr>
          <a:xfrm rot="21600000">
            <a:off x="203188" y="5572119"/>
            <a:ext cx="4654579" cy="546084"/>
            <a:chOff x="0" y="0"/>
            <a:chExt cx="4654579" cy="546084"/>
          </a:xfrm>
        </p:grpSpPr>
        <p:pic>
          <p:nvPicPr>
            <p:cNvPr id="324" name="picture 3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54579" cy="546084"/>
            </a:xfrm>
            <a:prstGeom prst="rect">
              <a:avLst/>
            </a:prstGeom>
          </p:spPr>
        </p:pic>
        <p:sp>
          <p:nvSpPr>
            <p:cNvPr id="326" name="textbox 326"/>
            <p:cNvSpPr/>
            <p:nvPr/>
          </p:nvSpPr>
          <p:spPr>
            <a:xfrm>
              <a:off x="-12700" y="-12700"/>
              <a:ext cx="4680584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64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69570" algn="l" rtl="0" eaLnBrk="0">
                <a:lnSpc>
                  <a:spcPts val="1502"/>
                </a:lnSpc>
                <a:tabLst/>
              </a:pP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【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Element</a:t>
              </a:r>
              <a:r>
                <a:rPr sz="1000" b="1" kern="0" spc="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Extended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Version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Boxed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]200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</a:t>
              </a:r>
              <a:r>
                <a:rPr sz="1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(96</a:t>
              </a:r>
              <a:r>
                <a:rPr sz="10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</a:t>
              </a:r>
              <a:r>
                <a:rPr sz="1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/</a:t>
              </a:r>
              <a:r>
                <a:rPr sz="10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box</a:t>
              </a:r>
              <a:r>
                <a:rPr sz="10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328" name="table 328"/>
          <p:cNvGraphicFramePr>
            <a:graphicFrameLocks noGrp="1"/>
          </p:cNvGraphicFramePr>
          <p:nvPr/>
        </p:nvGraphicFramePr>
        <p:xfrm>
          <a:off x="327014" y="4660888"/>
          <a:ext cx="4406900" cy="431164"/>
        </p:xfrm>
        <a:graphic>
          <a:graphicData uri="http://schemas.openxmlformats.org/drawingml/2006/table">
            <a:tbl>
              <a:tblPr/>
              <a:tblGrid>
                <a:gridCol w="758825"/>
                <a:gridCol w="1447800"/>
                <a:gridCol w="755650"/>
                <a:gridCol w="1444625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</a:t>
                      </a:r>
                      <a:r>
                        <a:rPr sz="9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9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7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320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19" algn="l" rtl="0" eaLnBrk="0">
                        <a:lnSpc>
                          <a:spcPts val="117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Specification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(pieces/box):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4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92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019" algn="l" rtl="0" eaLnBrk="0">
                        <a:lnSpc>
                          <a:spcPts val="114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Boxed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0" name="textbox 330"/>
          <p:cNvSpPr/>
          <p:nvPr/>
        </p:nvSpPr>
        <p:spPr>
          <a:xfrm>
            <a:off x="336537" y="377800"/>
            <a:ext cx="1981200" cy="368934"/>
          </a:xfrm>
          <a:prstGeom prst="rect">
            <a:avLst/>
          </a:prstGeom>
          <a:solidFill>
            <a:srgbClr val="283C8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18465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200ul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Extende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 Version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32" name="textbox 332"/>
          <p:cNvSpPr/>
          <p:nvPr/>
        </p:nvSpPr>
        <p:spPr>
          <a:xfrm>
            <a:off x="2959086" y="473552"/>
            <a:ext cx="698500" cy="191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Ti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269875"/>
            <a:ext cx="4762500" cy="5810250"/>
          </a:xfrm>
          <a:prstGeom prst="rect">
            <a:avLst/>
          </a:prstGeom>
        </p:spPr>
      </p:pic>
      <p:pic>
        <p:nvPicPr>
          <p:cNvPr id="336" name="picture 3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5584" y="1431925"/>
            <a:ext cx="2908315" cy="3022608"/>
          </a:xfrm>
          <a:prstGeom prst="rect">
            <a:avLst/>
          </a:prstGeom>
        </p:spPr>
      </p:pic>
      <p:grpSp>
        <p:nvGrpSpPr>
          <p:cNvPr id="32" name="group 32"/>
          <p:cNvGrpSpPr/>
          <p:nvPr/>
        </p:nvGrpSpPr>
        <p:grpSpPr>
          <a:xfrm rot="21600000">
            <a:off x="177800" y="5534019"/>
            <a:ext cx="4692633" cy="539772"/>
            <a:chOff x="0" y="0"/>
            <a:chExt cx="4692633" cy="539772"/>
          </a:xfrm>
        </p:grpSpPr>
        <p:pic>
          <p:nvPicPr>
            <p:cNvPr id="338" name="picture 3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692633" cy="539772"/>
            </a:xfrm>
            <a:prstGeom prst="rect">
              <a:avLst/>
            </a:prstGeom>
          </p:spPr>
        </p:pic>
        <p:sp>
          <p:nvSpPr>
            <p:cNvPr id="340" name="textbox 340"/>
            <p:cNvSpPr/>
            <p:nvPr/>
          </p:nvSpPr>
          <p:spPr>
            <a:xfrm>
              <a:off x="-12700" y="-12700"/>
              <a:ext cx="471805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18465" algn="l" rtl="0" eaLnBrk="0">
                <a:lnSpc>
                  <a:spcPts val="1502"/>
                </a:lnSpc>
                <a:spcBef>
                  <a:spcPts val="7"/>
                </a:spcBef>
                <a:tabLst/>
              </a:pP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Filter cartridge</a:t>
              </a:r>
              <a:r>
                <a:rPr sz="10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|Extended</a:t>
              </a:r>
              <a:r>
                <a:rPr sz="10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length,boxed</a:t>
              </a:r>
              <a:r>
                <a:rPr sz="10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|1ml(96</a:t>
              </a:r>
              <a:r>
                <a:rPr sz="10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pieces/b</a:t>
              </a:r>
              <a:r>
                <a:rPr sz="1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ox)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342" name="table 342"/>
          <p:cNvGraphicFramePr>
            <a:graphicFrameLocks noGrp="1"/>
          </p:cNvGraphicFramePr>
          <p:nvPr/>
        </p:nvGraphicFramePr>
        <p:xfrm>
          <a:off x="327025" y="4616427"/>
          <a:ext cx="4406265" cy="425450"/>
        </p:xfrm>
        <a:graphic>
          <a:graphicData uri="http://schemas.openxmlformats.org/drawingml/2006/table">
            <a:tbl>
              <a:tblPr/>
              <a:tblGrid>
                <a:gridCol w="758825"/>
                <a:gridCol w="1440814"/>
                <a:gridCol w="762000"/>
                <a:gridCol w="1444625"/>
              </a:tblGrid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4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Length(mm):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4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101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8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Aperture(mm):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" algn="l" rtl="0" eaLnBrk="0">
                        <a:lnSpc>
                          <a:spcPct val="8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tions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(pieces/box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69" algn="l" rtl="0" eaLnBrk="0">
                        <a:lnSpc>
                          <a:spcPts val="11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96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1604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Packaging: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Boxed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4" name="textbox 344"/>
          <p:cNvSpPr/>
          <p:nvPr/>
        </p:nvSpPr>
        <p:spPr>
          <a:xfrm>
            <a:off x="336534" y="327048"/>
            <a:ext cx="1975485" cy="374650"/>
          </a:xfrm>
          <a:prstGeom prst="rect">
            <a:avLst/>
          </a:prstGeom>
          <a:solidFill>
            <a:srgbClr val="283C7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080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1ml extended 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version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346" name="textbox 346"/>
          <p:cNvSpPr/>
          <p:nvPr/>
        </p:nvSpPr>
        <p:spPr>
          <a:xfrm>
            <a:off x="2965450" y="441847"/>
            <a:ext cx="698500" cy="191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 Ti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endParaRPr sz="1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3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5000"/>
            <a:ext cx="5080000" cy="5080000"/>
          </a:xfrm>
          <a:prstGeom prst="rect">
            <a:avLst/>
          </a:prstGeom>
        </p:spPr>
      </p:pic>
      <p:sp>
        <p:nvSpPr>
          <p:cNvPr id="350" name="textbox 350"/>
          <p:cNvSpPr/>
          <p:nvPr/>
        </p:nvSpPr>
        <p:spPr>
          <a:xfrm>
            <a:off x="3803649" y="868445"/>
            <a:ext cx="941705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8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800" b="1" kern="0" spc="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200ul</a:t>
            </a:r>
            <a:endParaRPr sz="2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picture 3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5000"/>
            <a:ext cx="5080000" cy="5080000"/>
          </a:xfrm>
          <a:prstGeom prst="rect">
            <a:avLst/>
          </a:prstGeom>
        </p:spPr>
      </p:pic>
      <p:sp>
        <p:nvSpPr>
          <p:cNvPr id="354" name="textbox 354"/>
          <p:cNvSpPr/>
          <p:nvPr/>
        </p:nvSpPr>
        <p:spPr>
          <a:xfrm>
            <a:off x="4044950" y="860158"/>
            <a:ext cx="654684" cy="386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2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900" b="1" kern="0" spc="-20" dirty="0">
                <a:solidFill>
                  <a:srgbClr val="D03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5ml</a:t>
            </a:r>
            <a:endParaRPr sz="2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picture 3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5000"/>
            <a:ext cx="5080000" cy="5080000"/>
          </a:xfrm>
          <a:prstGeom prst="rect">
            <a:avLst/>
          </a:prstGeom>
        </p:spPr>
      </p:pic>
      <p:sp>
        <p:nvSpPr>
          <p:cNvPr id="358" name="textbox 358"/>
          <p:cNvSpPr/>
          <p:nvPr/>
        </p:nvSpPr>
        <p:spPr>
          <a:xfrm>
            <a:off x="3829050" y="871734"/>
            <a:ext cx="849630" cy="387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3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900" b="1" kern="0" spc="-40" dirty="0">
                <a:solidFill>
                  <a:srgbClr val="F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10ml</a:t>
            </a:r>
            <a:endParaRPr sz="2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5000"/>
            <a:ext cx="5080000" cy="5080000"/>
          </a:xfrm>
          <a:prstGeom prst="rect">
            <a:avLst/>
          </a:prstGeom>
        </p:spPr>
      </p:pic>
      <p:pic>
        <p:nvPicPr>
          <p:cNvPr id="362" name="picture 3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31950" y="2749550"/>
            <a:ext cx="3308350" cy="2635250"/>
          </a:xfrm>
          <a:prstGeom prst="rect">
            <a:avLst/>
          </a:prstGeom>
        </p:spPr>
      </p:pic>
      <p:grpSp>
        <p:nvGrpSpPr>
          <p:cNvPr id="34" name="group 34"/>
          <p:cNvGrpSpPr/>
          <p:nvPr/>
        </p:nvGrpSpPr>
        <p:grpSpPr>
          <a:xfrm rot="21600000">
            <a:off x="184150" y="1416050"/>
            <a:ext cx="2603500" cy="1028700"/>
            <a:chOff x="0" y="0"/>
            <a:chExt cx="2603500" cy="1028700"/>
          </a:xfrm>
        </p:grpSpPr>
        <p:pic>
          <p:nvPicPr>
            <p:cNvPr id="364" name="picture 3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603500" cy="1028700"/>
            </a:xfrm>
            <a:prstGeom prst="rect">
              <a:avLst/>
            </a:prstGeom>
          </p:spPr>
        </p:pic>
        <p:sp>
          <p:nvSpPr>
            <p:cNvPr id="366" name="textbox 366"/>
            <p:cNvSpPr/>
            <p:nvPr/>
          </p:nvSpPr>
          <p:spPr>
            <a:xfrm>
              <a:off x="-12700" y="-12700"/>
              <a:ext cx="2628900" cy="10801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685800" algn="l" rtl="0" eaLnBrk="0">
                <a:lnSpc>
                  <a:spcPct val="81000"/>
                </a:lnSpc>
                <a:spcBef>
                  <a:spcPts val="2"/>
                </a:spcBef>
                <a:tabLst/>
              </a:pPr>
              <a:r>
                <a:rPr sz="1300" b="1" kern="0" spc="-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Suction Tip</a:t>
              </a:r>
              <a:r>
                <a:rPr sz="1300" b="1" kern="0" spc="1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Box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622300" algn="l" rtl="0" eaLnBrk="0">
                <a:lnSpc>
                  <a:spcPct val="84000"/>
                </a:lnSpc>
                <a:spcBef>
                  <a:spcPts val="1"/>
                </a:spcBef>
                <a:tabLst/>
              </a:pPr>
              <a:r>
                <a:rPr sz="900" b="1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</a:t>
              </a:r>
              <a:r>
                <a:rPr sz="900" b="1" kern="0" spc="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Extended</a:t>
              </a:r>
              <a:r>
                <a:rPr sz="900" b="1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96</a:t>
              </a:r>
              <a:r>
                <a:rPr sz="900" b="1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Wells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68" name="textbox 368"/>
          <p:cNvSpPr/>
          <p:nvPr/>
        </p:nvSpPr>
        <p:spPr>
          <a:xfrm>
            <a:off x="196849" y="2557653"/>
            <a:ext cx="1110614" cy="1198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1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Well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Diameter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):5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278"/>
              </a:spcBef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Material:PP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59"/>
              </a:lnSpc>
              <a:spcBef>
                <a:spcPts val="894"/>
              </a:spcBef>
              <a:tabLst/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size(mm)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41000"/>
              </a:lnSpc>
              <a:spcBef>
                <a:spcPts val="8"/>
              </a:spcBef>
              <a:tabLst/>
            </a:pPr>
            <a:r>
              <a:rPr sz="15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125×86×66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 Weight:0.0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76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picture 3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5000"/>
            <a:ext cx="5080000" cy="5080000"/>
          </a:xfrm>
          <a:prstGeom prst="rect">
            <a:avLst/>
          </a:prstGeom>
        </p:spPr>
      </p:pic>
      <p:pic>
        <p:nvPicPr>
          <p:cNvPr id="372" name="picture 3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33550" y="2755900"/>
            <a:ext cx="2908300" cy="2603500"/>
          </a:xfrm>
          <a:prstGeom prst="rect">
            <a:avLst/>
          </a:prstGeom>
        </p:spPr>
      </p:pic>
      <p:grpSp>
        <p:nvGrpSpPr>
          <p:cNvPr id="36" name="group 36"/>
          <p:cNvGrpSpPr/>
          <p:nvPr/>
        </p:nvGrpSpPr>
        <p:grpSpPr>
          <a:xfrm rot="21600000">
            <a:off x="184150" y="1416050"/>
            <a:ext cx="2603500" cy="1028700"/>
            <a:chOff x="0" y="0"/>
            <a:chExt cx="2603500" cy="1028700"/>
          </a:xfrm>
        </p:grpSpPr>
        <p:pic>
          <p:nvPicPr>
            <p:cNvPr id="374" name="picture 3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603500" cy="1028700"/>
            </a:xfrm>
            <a:prstGeom prst="rect">
              <a:avLst/>
            </a:prstGeom>
          </p:spPr>
        </p:pic>
        <p:sp>
          <p:nvSpPr>
            <p:cNvPr id="376" name="textbox 376"/>
            <p:cNvSpPr/>
            <p:nvPr/>
          </p:nvSpPr>
          <p:spPr>
            <a:xfrm>
              <a:off x="-12700" y="-12700"/>
              <a:ext cx="2628900" cy="10922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685800" algn="l" rtl="0" eaLnBrk="0">
                <a:lnSpc>
                  <a:spcPct val="84000"/>
                </a:lnSpc>
                <a:spcBef>
                  <a:spcPts val="3"/>
                </a:spcBef>
                <a:tabLst/>
              </a:pPr>
              <a:r>
                <a:rPr sz="1300" b="1" kern="0" spc="-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Suction Tip</a:t>
              </a:r>
              <a:r>
                <a:rPr sz="1300" b="1" kern="0" spc="1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Box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7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825500" algn="l" rtl="0" eaLnBrk="0">
                <a:lnSpc>
                  <a:spcPct val="83000"/>
                </a:lnSpc>
                <a:spcBef>
                  <a:spcPts val="2"/>
                </a:spcBef>
                <a:tabLst/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1ml</a:t>
              </a:r>
              <a:r>
                <a:rPr sz="1300" b="1" kern="0" spc="2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100</a:t>
              </a:r>
              <a:r>
                <a:rPr sz="1300" b="1" kern="0" spc="1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holes</a:t>
              </a:r>
              <a:endParaRPr sz="13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78" name="textbox 378"/>
          <p:cNvSpPr/>
          <p:nvPr/>
        </p:nvSpPr>
        <p:spPr>
          <a:xfrm>
            <a:off x="203199" y="2519527"/>
            <a:ext cx="1109344" cy="1236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44"/>
              </a:lnSpc>
              <a:tabLst/>
            </a:pP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 diameter(mm):8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66"/>
              </a:lnSpc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Material:PP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67000"/>
              </a:lnSpc>
              <a:spcBef>
                <a:spcPts val="758"/>
              </a:spcBef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(mm):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130×105×9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3"/>
              </a:spcBef>
              <a:tabLst/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 weight:0.105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2025-06-26T17:42:45Z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2025-06-26T17:42:54</vt:filetime>
  </property>
  <property fmtid="{D5CDD505-2E9C-101B-9397-08002B2CF9AE}" pid="4" name="UsrData">
    <vt:lpwstr>685d1612e2a9a8001f86fd0ewl</vt:lpwstr>
  </property>
</Properties>
</file>