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4095750" cy="46037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00050" y="1060450"/>
            <a:ext cx="3295650" cy="2482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87350" y="996950"/>
            <a:ext cx="3321050" cy="2609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1175" y="847725"/>
            <a:ext cx="3073400" cy="29083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673220" y="1199191"/>
            <a:ext cx="1346835" cy="673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600" kern="0" spc="13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failure</a:t>
            </a:r>
            <a:r>
              <a:rPr sz="600" kern="0" spc="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kern="0" spc="1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oes  not  lose</a:t>
            </a:r>
            <a:r>
              <a:rPr sz="600" kern="0" spc="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83A5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77900" algn="l" rtl="0" eaLnBrk="0">
              <a:lnSpc>
                <a:spcPct val="91000"/>
              </a:lnSpc>
              <a:spcBef>
                <a:spcPts val="570"/>
              </a:spcBef>
            </a:pPr>
            <a:r>
              <a:rPr sz="400" kern="0" spc="10" dirty="0">
                <a:solidFill>
                  <a:srgbClr val="ACCEE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400" kern="0" spc="20" dirty="0">
                <a:solidFill>
                  <a:srgbClr val="ACCEE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10" dirty="0">
                <a:solidFill>
                  <a:srgbClr val="ACCEE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77900" algn="l" rtl="0" eaLnBrk="0">
              <a:lnSpc>
                <a:spcPts val="605"/>
              </a:lnSpc>
              <a:spcBef>
                <a:spcPts val="275"/>
              </a:spcBef>
            </a:pPr>
            <a:r>
              <a:rPr sz="400" kern="0" spc="10" dirty="0">
                <a:solidFill>
                  <a:srgbClr val="7191A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shift</a:t>
            </a:r>
            <a:r>
              <a:rPr sz="400" kern="0" spc="60" dirty="0">
                <a:solidFill>
                  <a:srgbClr val="7191A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10" dirty="0">
                <a:solidFill>
                  <a:srgbClr val="7191A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77900" algn="l" rtl="0" eaLnBrk="0">
              <a:lnSpc>
                <a:spcPts val="605"/>
              </a:lnSpc>
            </a:pPr>
            <a:r>
              <a:rPr sz="400" kern="0" spc="-10" dirty="0">
                <a:solidFill>
                  <a:srgbClr val="7190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Reset</a:t>
            </a:r>
            <a:r>
              <a:rPr sz="400" kern="0" spc="30" dirty="0">
                <a:solidFill>
                  <a:srgbClr val="7190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-10" dirty="0">
                <a:solidFill>
                  <a:srgbClr val="7190A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5"/>
              </a:lnSpc>
              <a:spcBef>
                <a:spcPts val="35"/>
              </a:spcBef>
            </a:pPr>
            <a:r>
              <a:rPr sz="600" kern="0" spc="10" dirty="0">
                <a:solidFill>
                  <a:srgbClr val="54748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</a:t>
            </a:r>
            <a:r>
              <a:rPr sz="600" kern="0" spc="60" dirty="0">
                <a:solidFill>
                  <a:srgbClr val="54748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54748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77900" algn="l" rtl="0" eaLnBrk="0">
              <a:lnSpc>
                <a:spcPct val="87000"/>
              </a:lnSpc>
              <a:spcBef>
                <a:spcPts val="165"/>
              </a:spcBef>
            </a:pPr>
            <a:r>
              <a:rPr sz="600" kern="0" spc="10" dirty="0">
                <a:solidFill>
                  <a:srgbClr val="47627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Upkey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650884" y="1467795"/>
            <a:ext cx="671194" cy="328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400" kern="0" spc="20" dirty="0">
                <a:solidFill>
                  <a:srgbClr val="64869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Drum</a:t>
            </a:r>
            <a:r>
              <a:rPr sz="400" kern="0" spc="0" dirty="0">
                <a:solidFill>
                  <a:srgbClr val="64869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400" kern="0" spc="20" dirty="0">
                <a:solidFill>
                  <a:srgbClr val="64869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speed:50±2RPM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spcBef>
                <a:spcPts val="465"/>
              </a:spcBef>
            </a:pPr>
            <a:r>
              <a:rPr sz="400" kern="0" spc="-10" dirty="0">
                <a:solidFill>
                  <a:srgbClr val="81A2B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Powesupplyw</a:t>
            </a:r>
            <a:r>
              <a:rPr sz="400" kern="0" spc="-20" dirty="0">
                <a:solidFill>
                  <a:srgbClr val="81A2B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olnge ZN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spcBef>
                <a:spcPts val="5"/>
              </a:spcBef>
            </a:pPr>
            <a:r>
              <a:rPr sz="400" kern="0" spc="0" dirty="0">
                <a:solidFill>
                  <a:srgbClr val="66879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400" kern="0" spc="30" dirty="0">
                <a:solidFill>
                  <a:srgbClr val="66879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0" dirty="0">
                <a:solidFill>
                  <a:srgbClr val="66879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400" kern="0" spc="30" dirty="0">
                <a:solidFill>
                  <a:srgbClr val="66879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:28W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3082927" y="1967597"/>
            <a:ext cx="323215" cy="79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400" kern="0" spc="10" dirty="0">
                <a:solidFill>
                  <a:srgbClr val="50778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Microelectic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7700" y="1231900"/>
            <a:ext cx="2800350" cy="2139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/>
          <p:nvPr/>
        </p:nvSpPr>
        <p:spPr>
          <a:xfrm>
            <a:off x="133354" y="1979603"/>
            <a:ext cx="3937634" cy="2512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LC-NJ-100A product features 1. The instrument is a special instrument for measuring the bonding ability of coking coal -- bonding index and Roga index.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2. The drum sensor adopts integrated electronic switch, which has the characteristics of long service time and strong anti-interference performance.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3. The reducer does not need to be filled with oil, which solves the problem of oil leakage of the reducer.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4. No need to set the number of drum rotation, computer automatic control.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5. Automatic memory of startup times.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6. Display mode: LED digital display, manual reset or boot automatic reset.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LC-NJC-50A product features 1, drum sensor adopts integrated electronic switch, with long service time, strong anti-interference performance;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2, the reducer does not need to add oil, to solve the problem of oil leakage of the reducer;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3, do not set the number of drum, automatic memory start times, you can directly set the speed setting;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4, display mode: touch screen display, manual reset or boot automatic reset;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5, the measuring instrument is equipped with set counting and other programs, can automatically identify the counting pulse, counting accurate, simple and convenient operation;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r>
              <a:rPr lang="en-US" altLang="zh-CN" sz="600" dirty="0">
                <a:latin typeface="Arial" panose="020B0604020202020204"/>
                <a:ea typeface="Arial" panose="020B0604020202020204"/>
                <a:cs typeface="Arial" panose="020B0604020202020204"/>
              </a:rPr>
              <a:t>6, the instrument contains national standards, such as customers forget or unclear experimental equations can check the national standards for comparison;</a:t>
            </a: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3000"/>
              </a:lnSpc>
            </a:pPr>
            <a:endParaRPr lang="en-US" altLang="zh-CN"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492123" y="365135"/>
          <a:ext cx="2863214" cy="1307464"/>
        </p:xfrm>
        <a:graphic>
          <a:graphicData uri="http://schemas.openxmlformats.org/drawingml/2006/table">
            <a:tbl>
              <a:tblPr/>
              <a:tblGrid>
                <a:gridCol w="765175"/>
                <a:gridCol w="1047114"/>
                <a:gridCol w="1050925"/>
              </a:tblGrid>
              <a:tr h="161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C7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kern="0" spc="-10" baseline="6000" dirty="0">
                          <a:solidFill>
                            <a:srgbClr val="0058B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r>
                        <a:rPr sz="500" kern="0" spc="30" dirty="0">
                          <a:solidFill>
                            <a:srgbClr val="0058B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LC-NJ-100A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LC-NJC-50A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nput power</a:t>
                      </a:r>
                      <a:r>
                        <a:rPr sz="600" kern="0" spc="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F7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78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AC220V/50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304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Fow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07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28W(energy-savin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 type)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418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Drum rotational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3F7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       50+2rpm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50+0.5rpm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07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1-999rpm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1-999rpm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034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07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display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50"/>
                        </a:lnSpc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Extermal dimen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07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l" rtl="0" eaLnBrk="0">
                        <a:lnSpc>
                          <a:spcPts val="75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ns 500*460*33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635" algn="l" rtl="0" eaLnBrk="0">
                        <a:lnSpc>
                          <a:spcPts val="750"/>
                        </a:lnSpc>
                        <a:spcBef>
                          <a:spcPts val="5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480*420*32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0mm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 weight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07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45kg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513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0398" y="82550"/>
            <a:ext cx="838195" cy="12698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00314" y="82550"/>
            <a:ext cx="850891" cy="120642"/>
          </a:xfrm>
          <a:prstGeom prst="rect">
            <a:avLst/>
          </a:prstGeom>
        </p:spPr>
      </p:pic>
      <p:sp>
        <p:nvSpPr>
          <p:cNvPr id="24" name="rect 24"/>
          <p:cNvSpPr/>
          <p:nvPr/>
        </p:nvSpPr>
        <p:spPr>
          <a:xfrm>
            <a:off x="2496326" y="82615"/>
            <a:ext cx="431749" cy="85039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" name="rect 26"/>
          <p:cNvSpPr/>
          <p:nvPr/>
        </p:nvSpPr>
        <p:spPr>
          <a:xfrm>
            <a:off x="750103" y="82550"/>
            <a:ext cx="419100" cy="78756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" name="textbox 28"/>
          <p:cNvSpPr/>
          <p:nvPr/>
        </p:nvSpPr>
        <p:spPr>
          <a:xfrm>
            <a:off x="2489188" y="82564"/>
            <a:ext cx="45211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LC-NJC-50A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742965" y="76217"/>
            <a:ext cx="439419" cy="100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LC-NJ-100A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15" y="0"/>
            <a:ext cx="1536699" cy="1612877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06582" y="1543038"/>
            <a:ext cx="1530371" cy="160657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515" y="3086077"/>
            <a:ext cx="1530336" cy="1517672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2070103" y="3392176"/>
            <a:ext cx="1625600" cy="434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7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need to sot the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numbor of drum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cycles,computer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40"/>
              </a:lnSpc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</a:t>
            </a: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070103" y="362926"/>
            <a:ext cx="1085214" cy="574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digita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  digital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display,manual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eset  or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omatic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reset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startup.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533403" y="2044870"/>
            <a:ext cx="1435735" cy="408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memo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memory    activation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2116</Words>
  <Application>WPS 演示</Application>
  <PresentationFormat/>
  <Paragraphs>95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2025-04-16T09:38:07Z</dcterms:created>
  <dcterms:modified xsi:type="dcterms:W3CDTF">2025-04-16T09:38:07Z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2025-04-16T17:36:28Z</vt:filetime>
  </property>
  <property fmtid="{D5CDD505-2E9C-101B-9397-08002B2CF9AE}" pid="4" name="UsrData">
    <vt:lpwstr>67ff7a1a1c4bf3001fb630bawl</vt:lpwstr>
  </property>
  <property fmtid="{D5CDD505-2E9C-101B-9397-08002B2CF9AE}" pid="5" name="ICV">
    <vt:lpwstr>CD1DF391A7A749128A1BF402DF91FE97_12</vt:lpwstr>
  </property>
  <property fmtid="{D5CDD505-2E9C-101B-9397-08002B2CF9AE}" pid="6" name="KSOProductBuildVer">
    <vt:lpwstr>2052-12.1.0.20784</vt:lpwstr>
  </property>
</Properties>
</file>