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8401050" cy="13004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3" Type="http://schemas.openxmlformats.org/officeDocument/2006/relationships/viewProps" Target="viewProps.xml"/><Relationship Id="rId12" Type="http://schemas.openxmlformats.org/officeDocument/2006/relationships/tableStyles" Target="tableStyles.xml"/><Relationship Id="rId11" Type="http://schemas.openxmlformats.org/officeDocument/2006/relationships/presProps" Target="presProps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889125" y="4231665"/>
            <a:ext cx="2954654" cy="4678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4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ct val="75000"/>
              </a:lnSpc>
              <a:tabLst/>
            </a:pPr>
            <a:r>
              <a:rPr sz="1300" b="1" kern="0" spc="-2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r>
              <a:rPr sz="1300" b="1" kern="0" spc="9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pipetting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562100" algn="l" rtl="0" eaLnBrk="0">
              <a:lnSpc>
                <a:spcPct val="92000"/>
              </a:lnSpc>
              <a:spcBef>
                <a:spcPts val="5"/>
              </a:spcBef>
              <a:tabLst/>
            </a:pPr>
            <a:r>
              <a:rPr sz="1500" kern="0" spc="-10" dirty="0">
                <a:solidFill>
                  <a:srgbClr val="909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」</a:t>
            </a:r>
            <a:endParaRPr sz="1500" dirty="0">
              <a:latin typeface="SimHei"/>
              <a:ea typeface="SimHei"/>
              <a:cs typeface="SimHei"/>
            </a:endParaRPr>
          </a:p>
          <a:p>
            <a:pPr marL="12700" algn="l" rtl="0" eaLnBrk="0">
              <a:lnSpc>
                <a:spcPct val="85000"/>
              </a:lnSpc>
              <a:spcBef>
                <a:spcPts val="954"/>
              </a:spcBef>
              <a:tabLst/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 discharge capacity 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3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 set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33350" algn="l" rtl="0" eaLnBrk="0">
              <a:lnSpc>
                <a:spcPts val="1093"/>
              </a:lnSpc>
              <a:spcBef>
                <a:spcPts val="1338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 one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pipetting can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 to 48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endParaRPr sz="900" dirty="0">
              <a:latin typeface="Arial"/>
              <a:ea typeface="Arial"/>
              <a:cs typeface="Arial"/>
            </a:endParaRPr>
          </a:p>
          <a:p>
            <a:pPr marL="133350" algn="l" rtl="0" eaLnBrk="0">
              <a:lnSpc>
                <a:spcPts val="1093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separation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operations.Continuou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33350" algn="l" rtl="0" eaLnBrk="0">
              <a:lnSpc>
                <a:spcPts val="1567"/>
              </a:lnSpc>
              <a:spcBef>
                <a:spcPts val="341"/>
              </a:spcBef>
              <a:tabLst/>
            </a:pPr>
            <a:r>
              <a:rPr sz="1100" kern="0" spc="-20" dirty="0">
                <a:solidFill>
                  <a:srgbClr val="A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33350" algn="l" rtl="0" eaLnBrk="0">
              <a:lnSpc>
                <a:spcPct val="81000"/>
              </a:lnSpc>
              <a:spcBef>
                <a:spcPts val="171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endParaRPr sz="900" dirty="0">
              <a:latin typeface="Arial"/>
              <a:ea typeface="Arial"/>
              <a:cs typeface="Arial"/>
            </a:endParaRPr>
          </a:p>
          <a:p>
            <a:pPr marL="133350" algn="l" rtl="0" eaLnBrk="0">
              <a:lnSpc>
                <a:spcPct val="81000"/>
              </a:lnSpc>
              <a:spcBef>
                <a:spcPts val="96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gears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047750" algn="l" rtl="0" eaLnBrk="0">
              <a:lnSpc>
                <a:spcPct val="81000"/>
              </a:lnSpc>
              <a:spcBef>
                <a:spcPts val="247"/>
              </a:spcBef>
              <a:tabLst/>
            </a:pPr>
            <a:r>
              <a:rPr sz="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Gear Adjustmen</a:t>
            </a:r>
            <a:r>
              <a:rPr sz="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800" dirty="0">
              <a:latin typeface="Arial"/>
              <a:ea typeface="Arial"/>
              <a:cs typeface="Arial"/>
            </a:endParaRPr>
          </a:p>
          <a:p>
            <a:pPr marL="463550" algn="l" rtl="0" eaLnBrk="0">
              <a:lnSpc>
                <a:spcPct val="73000"/>
              </a:lnSpc>
              <a:spcBef>
                <a:spcPts val="619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(Rotate the adjusting w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heel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left and right to</a:t>
            </a:r>
            <a:endParaRPr sz="900" dirty="0">
              <a:latin typeface="Arial"/>
              <a:ea typeface="Arial"/>
              <a:cs typeface="Arial"/>
            </a:endParaRPr>
          </a:p>
          <a:p>
            <a:pPr marL="914400" algn="l" rtl="0" eaLnBrk="0">
              <a:lnSpc>
                <a:spcPts val="1219"/>
              </a:lnSpc>
              <a:tabLst/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 the discharge vo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lume)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2009775" y="5273903"/>
            <a:ext cx="2505710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separation,improve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efficiency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users.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3902075" y="4396378"/>
            <a:ext cx="2671445" cy="46126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7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49300" algn="l" rtl="0" eaLnBrk="0">
              <a:lnSpc>
                <a:spcPct val="86000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「</a:t>
            </a:r>
            <a:endParaRPr sz="800" dirty="0">
              <a:latin typeface="SimSun"/>
              <a:ea typeface="SimSun"/>
              <a:cs typeface="SimSun"/>
            </a:endParaRPr>
          </a:p>
          <a:p>
            <a:pPr marL="863600" algn="l" rtl="0" eaLnBrk="0">
              <a:lnSpc>
                <a:spcPct val="81000"/>
              </a:lnSpc>
              <a:spcBef>
                <a:spcPts val="14"/>
              </a:spcBef>
              <a:tabLst/>
            </a:pPr>
            <a:r>
              <a:rPr sz="1900" b="1" kern="0" spc="-60" dirty="0">
                <a:solidFill>
                  <a:srgbClr val="A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 to oper</a:t>
            </a:r>
            <a:r>
              <a:rPr sz="1900" b="1" kern="0" spc="-70" dirty="0">
                <a:solidFill>
                  <a:srgbClr val="A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</a:t>
            </a:r>
            <a:endParaRPr sz="1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1511"/>
              </a:spcBef>
              <a:tabLst/>
            </a:pPr>
            <a:r>
              <a:rPr sz="24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Ergonomic design</a:t>
            </a:r>
            <a:endParaRPr sz="2400" dirty="0">
              <a:latin typeface="Arial"/>
              <a:ea typeface="Arial"/>
              <a:cs typeface="Arial"/>
            </a:endParaRPr>
          </a:p>
          <a:p>
            <a:pPr marL="768350" indent="-222250" algn="l" rtl="0" eaLnBrk="0">
              <a:lnSpc>
                <a:spcPct val="194000"/>
              </a:lnSpc>
              <a:spcBef>
                <a:spcPts val="676"/>
              </a:spcBef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Operates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easily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hand,conforms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Ergonomic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design,reduc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fatigue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85800" algn="l" rtl="0" eaLnBrk="0">
              <a:lnSpc>
                <a:spcPts val="533"/>
              </a:lnSpc>
              <a:spcBef>
                <a:spcPts val="1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上</a:t>
            </a:r>
            <a:endParaRPr sz="4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27225" y="4292600"/>
            <a:ext cx="2622550" cy="155575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5038724" y="7622666"/>
            <a:ext cx="1350010" cy="9728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8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27050" algn="l" rtl="0" eaLnBrk="0">
              <a:lnSpc>
                <a:spcPct val="68000"/>
              </a:lnSpc>
              <a:tabLst/>
            </a:pPr>
            <a:r>
              <a:rPr sz="900" b="1" kern="0" spc="-1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Quick</a:t>
            </a:r>
            <a:r>
              <a:rPr sz="900" b="1" kern="0" spc="5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b="1" kern="0" spc="-1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search</a:t>
            </a:r>
            <a:endParaRPr sz="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000"/>
              </a:lnSpc>
              <a:tabLst/>
            </a:pPr>
            <a:r>
              <a:rPr sz="1200" b="1" kern="0" spc="-20" dirty="0">
                <a:solidFill>
                  <a:srgbClr val="8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indent="95250" algn="l" rtl="0" eaLnBrk="0">
              <a:lnSpc>
                <a:spcPct val="120000"/>
              </a:lnSpc>
              <a:spcBef>
                <a:spcPts val="5"/>
              </a:spcBef>
              <a:tabLst>
                <a:tab pos="127000" algn="l"/>
                <a:tab pos="165100" algn="l"/>
              </a:tabLst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Contains five gear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combinations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Seven range specificatio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ns distributor     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Nozzle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corresponds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  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dispensing volume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4683125" y="4871415"/>
            <a:ext cx="1646554" cy="605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900" b="1" kern="0" spc="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  volume</a:t>
            </a:r>
            <a:r>
              <a:rPr sz="900" b="1" kern="0" spc="3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b="1" kern="0" spc="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sett</a:t>
            </a:r>
            <a:r>
              <a:rPr sz="900" b="1" kern="0" spc="-1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900" b="1" kern="0" spc="4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b="1" kern="0" spc="-10" dirty="0">
                <a:solidFill>
                  <a:srgbClr val="7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dial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1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06450" indent="145414" algn="l" rtl="0" eaLnBrk="0">
              <a:lnSpc>
                <a:spcPct val="95000"/>
              </a:lnSpc>
              <a:tabLst>
                <a:tab pos="946150" algn="l"/>
              </a:tabLst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Turn the</a:t>
            </a:r>
            <a:r>
              <a:rPr sz="9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dial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 the</a:t>
            </a:r>
            <a:r>
              <a:rPr sz="8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 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dispensin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 gear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3711575" y="6370015"/>
            <a:ext cx="1019810" cy="526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900" b="1" kern="0" spc="0" dirty="0">
                <a:solidFill>
                  <a:srgbClr val="9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Dispensin</a:t>
            </a:r>
            <a:r>
              <a:rPr sz="900" b="1" kern="0" spc="-10" dirty="0">
                <a:solidFill>
                  <a:srgbClr val="9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g button</a:t>
            </a:r>
            <a:endParaRPr sz="900" dirty="0">
              <a:latin typeface="Arial"/>
              <a:ea typeface="Arial"/>
              <a:cs typeface="Arial"/>
            </a:endParaRPr>
          </a:p>
          <a:p>
            <a:pPr marL="133350" algn="l" rtl="0" eaLnBrk="0">
              <a:lnSpc>
                <a:spcPct val="87000"/>
              </a:lnSpc>
              <a:spcBef>
                <a:spcPts val="1101"/>
              </a:spcBef>
              <a:tabLst/>
            </a:pP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operating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force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33350" algn="l" rtl="0" eaLnBrk="0">
              <a:lnSpc>
                <a:spcPts val="1450"/>
              </a:lnSpc>
              <a:tabLst/>
            </a:pPr>
            <a:r>
              <a:rPr sz="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Reduce fatigue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2308225" y="6173165"/>
            <a:ext cx="965835" cy="517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900" b="1" kern="0" spc="-3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Nozzle</a:t>
            </a:r>
            <a:r>
              <a:rPr sz="900" b="1" kern="0" spc="4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locking</a:t>
            </a:r>
            <a:r>
              <a:rPr sz="900" b="1" kern="0" spc="-4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rod</a:t>
            </a:r>
            <a:endParaRPr sz="9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ct val="81000"/>
              </a:lnSpc>
              <a:spcBef>
                <a:spcPts val="904"/>
              </a:spcBef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Fixed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lock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33350" algn="l" rtl="0" eaLnBrk="0">
              <a:lnSpc>
                <a:spcPts val="860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Dispenser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nozzle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0525" y="2692400"/>
            <a:ext cx="7620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876299" y="2289205"/>
            <a:ext cx="6343015" cy="2125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5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42364" algn="l" rtl="0" eaLnBrk="0">
              <a:lnSpc>
                <a:spcPct val="81000"/>
              </a:lnSpc>
              <a:tabLst/>
            </a:pPr>
            <a:r>
              <a:rPr sz="2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Continuous manu</a:t>
            </a:r>
            <a:r>
              <a:rPr sz="2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 distributor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691"/>
              </a:spcBef>
              <a:tabLst/>
            </a:pP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Precise and effortless</a:t>
            </a: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separation op</a:t>
            </a:r>
            <a:r>
              <a:rPr sz="23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eration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590800" algn="l" rtl="0" eaLnBrk="0">
              <a:lnSpc>
                <a:spcPct val="83000"/>
              </a:lnSpc>
              <a:spcBef>
                <a:spcPts val="2"/>
              </a:spcBef>
              <a:tabLst/>
            </a:pPr>
            <a:r>
              <a:rPr sz="1600" b="1" kern="0" spc="-1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LC-RPT Series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55996" y="4908531"/>
            <a:ext cx="1695415" cy="7353304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2012961" y="12539462"/>
            <a:ext cx="4117975" cy="507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33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Selection of a new gen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eration of</a:t>
            </a:r>
            <a:r>
              <a:rPr sz="16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laboratories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431800" algn="l" rtl="0" eaLnBrk="0">
              <a:lnSpc>
                <a:spcPts val="1431"/>
              </a:lnSpc>
              <a:spcBef>
                <a:spcPts val="1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cho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oratories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19275" y="3432175"/>
            <a:ext cx="4762500" cy="6140450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514975" y="3857646"/>
            <a:ext cx="584215" cy="2451082"/>
          </a:xfrm>
          <a:prstGeom prst="rect">
            <a:avLst/>
          </a:prstGeom>
        </p:spPr>
      </p:pic>
      <p:graphicFrame>
        <p:nvGraphicFramePr>
          <p:cNvPr id="38" name="table 38"/>
          <p:cNvGraphicFramePr>
            <a:graphicFrameLocks noGrp="1"/>
          </p:cNvGraphicFramePr>
          <p:nvPr/>
        </p:nvGraphicFramePr>
        <p:xfrm>
          <a:off x="2070084" y="5587982"/>
          <a:ext cx="4305300" cy="3448049"/>
        </p:xfrm>
        <a:graphic>
          <a:graphicData uri="http://schemas.openxmlformats.org/drawingml/2006/table">
            <a:tbl>
              <a:tblPr/>
              <a:tblGrid>
                <a:gridCol w="682625"/>
                <a:gridCol w="482600"/>
                <a:gridCol w="488950"/>
                <a:gridCol w="488950"/>
                <a:gridCol w="488950"/>
                <a:gridCol w="457200"/>
                <a:gridCol w="609600"/>
                <a:gridCol w="606425"/>
              </a:tblGrid>
              <a:tr h="295275">
                <a:tc rowSpan="13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r>
                        <a:rPr sz="7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5095" algn="l" rtl="0" eaLnBrk="0">
                        <a:lnSpc>
                          <a:spcPct val="86000"/>
                        </a:lnSpc>
                        <a:spcBef>
                          <a:spcPts val="830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files</a:t>
                      </a:r>
                      <a:r>
                        <a:rPr sz="7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setting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5095" algn="l" rtl="0" eaLnBrk="0">
                        <a:lnSpc>
                          <a:spcPct val="86000"/>
                        </a:lnSpc>
                        <a:spcBef>
                          <a:spcPts val="427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ts val="789"/>
                        </a:lnSpc>
                        <a:tabLst/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drainage</a:t>
                      </a:r>
                      <a:r>
                        <a:rPr sz="6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24460" indent="-50800" algn="l" rtl="0" eaLnBrk="0">
                        <a:lnSpc>
                          <a:spcPct val="123000"/>
                        </a:lnSpc>
                        <a:spcBef>
                          <a:spcPts val="540"/>
                        </a:spcBef>
                        <a:tabLst/>
                      </a:pP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Distributor</a:t>
                      </a:r>
                      <a:r>
                        <a:rPr sz="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nozzl</a:t>
                      </a:r>
                      <a:r>
                        <a:rPr sz="5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5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r>
                        <a:rPr sz="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7329" algn="l" rtl="0" eaLnBrk="0">
                        <a:lnSpc>
                          <a:spcPts val="1491"/>
                        </a:lnSpc>
                        <a:spcBef>
                          <a:spcPts val="1187"/>
                        </a:spcBef>
                        <a:tabLst/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9229" algn="l" rtl="0" eaLnBrk="0">
                        <a:lnSpc>
                          <a:spcPts val="1491"/>
                        </a:lnSpc>
                        <a:spcBef>
                          <a:spcPts val="408"/>
                        </a:spcBef>
                        <a:tabLst/>
                      </a:pP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1.25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7329" algn="l" rtl="0" eaLnBrk="0">
                        <a:lnSpc>
                          <a:spcPts val="1491"/>
                        </a:lnSpc>
                        <a:spcBef>
                          <a:spcPts val="409"/>
                        </a:spcBef>
                        <a:tabLst/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2.5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6045" algn="l" rtl="0" eaLnBrk="0">
                        <a:lnSpc>
                          <a:spcPct val="91000"/>
                        </a:lnSpc>
                        <a:spcBef>
                          <a:spcPts val="34"/>
                        </a:spcBef>
                        <a:tabLst/>
                      </a:pPr>
                      <a:r>
                        <a:rPr sz="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5(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configuration</a:t>
                      </a:r>
                      <a:r>
                        <a:rPr sz="7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9229" algn="l" rtl="0" eaLnBrk="0">
                        <a:lnSpc>
                          <a:spcPts val="1491"/>
                        </a:lnSpc>
                        <a:spcBef>
                          <a:spcPts val="736"/>
                        </a:spcBef>
                        <a:tabLst/>
                      </a:pP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12.5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5429" algn="l" rtl="0" eaLnBrk="0">
                        <a:lnSpc>
                          <a:spcPts val="1496"/>
                        </a:lnSpc>
                        <a:spcBef>
                          <a:spcPts val="363"/>
                        </a:spcBef>
                        <a:tabLst/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5429" algn="l" rtl="0" eaLnBrk="0">
                        <a:lnSpc>
                          <a:spcPts val="1496"/>
                        </a:lnSpc>
                        <a:spcBef>
                          <a:spcPts val="354"/>
                        </a:spcBef>
                        <a:tabLst/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339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7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indent="-31115" algn="l" rtl="0" eaLnBrk="0">
                        <a:lnSpc>
                          <a:spcPct val="10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L×W×H)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20419" algn="l" rtl="0" eaLnBrk="0">
                        <a:lnSpc>
                          <a:spcPts val="90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RPT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10μl~5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rowSpan="3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20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20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320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2564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9864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507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004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3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23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004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50" dirty="0">
                          <a:solidFill>
                            <a:srgbClr val="6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004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50" dirty="0">
                          <a:solidFill>
                            <a:srgbClr val="406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2404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4355" algn="l" rtl="0" eaLnBrk="0">
                        <a:lnSpc>
                          <a:spcPct val="93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Sample</a:t>
                      </a:r>
                      <a:r>
                        <a:rPr sz="1200" kern="0" spc="3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volume(u</a:t>
                      </a: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l)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0504" algn="l" rtl="0" eaLnBrk="0">
                        <a:lnSpc>
                          <a:spcPts val="91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A%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ts val="1213"/>
                        </a:lnSpc>
                        <a:tabLst/>
                      </a:pP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(Accuracy)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4154" algn="l" rtl="0" eaLnBrk="0">
                        <a:lnSpc>
                          <a:spcPts val="93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P%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9369" algn="l" rtl="0" eaLnBrk="0">
                        <a:lnSpc>
                          <a:spcPts val="857"/>
                        </a:lnSpc>
                        <a:tabLst/>
                      </a:pPr>
                      <a:r>
                        <a:rPr sz="7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Precision</a:t>
                      </a:r>
                      <a:r>
                        <a:rPr sz="7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90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ts val="90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≤0.7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ts val="92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90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ts val="90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5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176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90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±0.8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ts val="90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176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90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ts val="90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81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90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ts val="90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271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90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ts val="90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≤0.3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6050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2714" algn="l" rtl="0" eaLnBrk="0">
                        <a:lnSpc>
                          <a:spcPts val="9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ts val="90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ts val="90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830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0.097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9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0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190×63×44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" name="textbox 40"/>
          <p:cNvSpPr/>
          <p:nvPr/>
        </p:nvSpPr>
        <p:spPr>
          <a:xfrm>
            <a:off x="2130425" y="4007685"/>
            <a:ext cx="3084195" cy="1436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17600" algn="l" rtl="0" eaLnBrk="0">
              <a:lnSpc>
                <a:spcPct val="81000"/>
              </a:lnSpc>
              <a:tabLst/>
            </a:pPr>
            <a:r>
              <a:rPr sz="1100" b="1" kern="0" spc="-4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100" b="1" kern="0" spc="5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100" b="1" kern="0" spc="6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 details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746250" algn="l" rtl="0" eaLnBrk="0">
              <a:lnSpc>
                <a:spcPct val="87000"/>
              </a:lnSpc>
              <a:spcBef>
                <a:spcPts val="951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eters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3970" indent="-1270" algn="l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Note:During continuous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dispensing opera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tions,please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discard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the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first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and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last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disp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enses.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19275" y="2994025"/>
            <a:ext cx="4762500" cy="7016750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2212959" y="4897312"/>
            <a:ext cx="827405" cy="37172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6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Gear display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indent="12700" algn="l" rtl="0" eaLnBrk="0">
              <a:lnSpc>
                <a:spcPct val="88000"/>
              </a:lnSpc>
              <a:spcBef>
                <a:spcPts val="282"/>
              </a:spcBef>
              <a:tabLst/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Bidirectional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scale table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15265" indent="-5714" algn="l" rtl="0" eaLnBrk="0">
              <a:lnSpc>
                <a:spcPct val="90000"/>
              </a:lnSpc>
              <a:spcBef>
                <a:spcPts val="2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Distributor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nozzle</a:t>
            </a:r>
            <a:endParaRPr sz="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5508608" y="4539496"/>
            <a:ext cx="734694" cy="3313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6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Dispenser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spcBef>
                <a:spcPts val="1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button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807"/>
              </a:spcBef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 volum</a:t>
            </a:r>
            <a:r>
              <a:rPr sz="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setting dial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75"/>
              </a:lnSpc>
              <a:spcBef>
                <a:spcPts val="272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05"/>
              </a:lnSpc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rod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70"/>
              </a:spcBef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Locking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1000"/>
              </a:lnSpc>
              <a:spcBef>
                <a:spcPts val="12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lever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3540125" y="4013511"/>
            <a:ext cx="1277619" cy="367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200" b="1" kern="0" spc="-30" dirty="0">
                <a:solidFill>
                  <a:srgbClr val="2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details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368300" algn="l" rtl="0" eaLnBrk="0">
              <a:lnSpc>
                <a:spcPts val="954"/>
              </a:lnSpc>
              <a:spcBef>
                <a:spcPts val="4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details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813190" y="5451488"/>
            <a:ext cx="2571750" cy="2438370"/>
          </a:xfrm>
          <a:prstGeom prst="rect">
            <a:avLst/>
          </a:prstGeom>
        </p:spPr>
      </p:pic>
      <p:graphicFrame>
        <p:nvGraphicFramePr>
          <p:cNvPr id="52" name="table 52"/>
          <p:cNvGraphicFramePr>
            <a:graphicFrameLocks noGrp="1"/>
          </p:cNvGraphicFramePr>
          <p:nvPr/>
        </p:nvGraphicFramePr>
        <p:xfrm>
          <a:off x="3889390" y="6777241"/>
          <a:ext cx="2056765" cy="687070"/>
        </p:xfrm>
        <a:graphic>
          <a:graphicData uri="http://schemas.openxmlformats.org/drawingml/2006/table">
            <a:tbl>
              <a:tblPr/>
              <a:tblGrid>
                <a:gridCol w="1238250"/>
                <a:gridCol w="818514"/>
              </a:tblGrid>
              <a:tr h="6870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Product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eaLnBrk="0">
                        <a:lnSpc>
                          <a:spcPts val="659"/>
                        </a:lnSpc>
                        <a:tabLst/>
                      </a:pPr>
                      <a:r>
                        <a:rPr sz="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/>
                          <a:ea typeface="SimHei"/>
                          <a:cs typeface="SimHei"/>
                        </a:rPr>
                        <a:t>[</a:t>
                      </a:r>
                      <a:endParaRPr sz="400" dirty="0">
                        <a:latin typeface="SimHei"/>
                        <a:ea typeface="SimHei"/>
                        <a:cs typeface="SimHei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5393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249"/>
                        </a:lnSpc>
                        <a:tabLst/>
                      </a:pPr>
                      <a:r>
                        <a:rPr sz="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</a:t>
                      </a:r>
                      <a:endParaRPr sz="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4" name="textbox 54"/>
          <p:cNvSpPr/>
          <p:nvPr/>
        </p:nvSpPr>
        <p:spPr>
          <a:xfrm>
            <a:off x="2168525" y="7218990"/>
            <a:ext cx="1173480" cy="9290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44000"/>
              </a:lnSpc>
              <a:spcBef>
                <a:spcPts val="2"/>
              </a:spcBef>
              <a:tabLst/>
            </a:pPr>
            <a:r>
              <a:rPr sz="800" b="1" u="sng" kern="0" spc="-10" baseline="1953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</a:t>
            </a:r>
            <a:r>
              <a:rPr sz="4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b="1" u="sng" kern="0" spc="-10" baseline="1953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r>
              <a:rPr sz="400" b="1" u="sng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u="sng" kern="0" spc="-10" baseline="1953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4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800" b="1" u="sng" kern="0" spc="-10" baseline="1953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r>
              <a:rPr sz="4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b="1" strike="sngStrike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</a:t>
            </a:r>
            <a:r>
              <a:rPr sz="4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kern="0" spc="-10" baseline="-1302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800" kern="0" spc="-20" baseline="52088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800" kern="0" spc="-20" baseline="-1302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20" baseline="-1302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800" baseline="-13022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46100" algn="l" rtl="0" eaLnBrk="0">
              <a:lnSpc>
                <a:spcPts val="749"/>
              </a:lnSpc>
              <a:spcBef>
                <a:spcPts val="181"/>
              </a:spcBef>
              <a:tabLst/>
            </a:pPr>
            <a:r>
              <a:rPr sz="600" kern="0" spc="0" dirty="0">
                <a:solidFill>
                  <a:srgbClr val="60604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人</a:t>
            </a:r>
            <a:endParaRPr sz="6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41300" algn="l" rtl="0" eaLnBrk="0">
              <a:lnSpc>
                <a:spcPct val="84000"/>
              </a:lnSpc>
              <a:spcBef>
                <a:spcPts val="3"/>
              </a:spcBef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56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95463" y="7231690"/>
            <a:ext cx="44884" cy="155640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3184617" y="7314617"/>
            <a:ext cx="111125" cy="104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2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3195260" y="7246149"/>
            <a:ext cx="123189" cy="1028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3140205" y="7330219"/>
            <a:ext cx="68580" cy="882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3153156" y="7260348"/>
            <a:ext cx="64769" cy="882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113055" y="7273048"/>
            <a:ext cx="56925" cy="141029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2984268" y="7330219"/>
            <a:ext cx="68580" cy="882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2984848" y="7260348"/>
            <a:ext cx="65405" cy="882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2943240" y="7330219"/>
            <a:ext cx="63500" cy="882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2943821" y="7243756"/>
            <a:ext cx="76200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2462863" y="7358082"/>
            <a:ext cx="123825" cy="67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200" u="sng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teefioN</a:t>
            </a:r>
            <a:endParaRPr sz="2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2452948" y="7292082"/>
            <a:ext cx="104775" cy="98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500" b="1" u="sng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2438193" y="7358464"/>
            <a:ext cx="49530" cy="67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8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200" u="sng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endParaRPr sz="200" dirty="0">
              <a:latin typeface="Arial"/>
              <a:ea typeface="Arial"/>
              <a:cs typeface="Arial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2409606" y="7292082"/>
            <a:ext cx="64135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600" b="1" u="sng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2206625" y="7358464"/>
            <a:ext cx="62864" cy="67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1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200" u="sng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Vs</a:t>
            </a:r>
            <a:endParaRPr sz="200" dirty="0">
              <a:latin typeface="Arial"/>
              <a:ea typeface="Arial"/>
              <a:cs typeface="Arial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2218011" y="7292082"/>
            <a:ext cx="64769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600" b="1" u="sng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3565509" y="7856060"/>
            <a:ext cx="2280285" cy="418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58800" algn="l" rtl="0" eaLnBrk="0">
              <a:lnSpc>
                <a:spcPts val="749"/>
              </a:lnSpc>
              <a:tabLst/>
            </a:pPr>
            <a:r>
              <a:rPr sz="600" kern="0" spc="0" dirty="0">
                <a:solidFill>
                  <a:srgbClr val="60804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人</a:t>
            </a:r>
            <a:endParaRPr sz="600" dirty="0">
              <a:latin typeface="SimHei"/>
              <a:ea typeface="SimHei"/>
              <a:cs typeface="SimHei"/>
            </a:endParaRPr>
          </a:p>
          <a:p>
            <a:pPr marL="12700" algn="l" rtl="0" eaLnBrk="0">
              <a:lnSpc>
                <a:spcPts val="816"/>
              </a:lnSpc>
              <a:spcBef>
                <a:spcPts val="400"/>
              </a:spcBef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Certificate,warranty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card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</a:t>
            </a:r>
            <a:r>
              <a:rPr sz="1000" kern="0" spc="10" baseline="15132" dirty="0">
                <a:solidFill>
                  <a:srgbClr val="60805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人</a:t>
            </a:r>
            <a:endParaRPr sz="1000" baseline="15132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723900" algn="l" rtl="0" eaLnBrk="0">
              <a:lnSpc>
                <a:spcPct val="88000"/>
              </a:lnSpc>
              <a:spcBef>
                <a:spcPts val="2"/>
              </a:spcBef>
              <a:tabLst/>
            </a:pP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Connected continuous manual dispens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3540125" y="4599678"/>
            <a:ext cx="1310639" cy="3829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400" b="1" kern="0" spc="-3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400" b="1" kern="0" spc="8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3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1400" b="1" kern="0" spc="9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3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349250" algn="l" rtl="0" eaLnBrk="0">
              <a:lnSpc>
                <a:spcPts val="885"/>
              </a:lnSpc>
              <a:spcBef>
                <a:spcPts val="4"/>
              </a:spcBef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r>
              <a:rPr sz="6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6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38425" y="6194407"/>
            <a:ext cx="260365" cy="990621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2365359" y="7365041"/>
            <a:ext cx="868680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85"/>
              </a:lnSpc>
              <a:tabLst/>
            </a:pPr>
            <a:r>
              <a:rPr sz="300" kern="0" spc="10" baseline="54432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里</a:t>
            </a:r>
            <a:r>
              <a:rPr sz="1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                                                                   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060840" y="7191385"/>
            <a:ext cx="273034" cy="273033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5432409" y="6156316"/>
            <a:ext cx="930275" cy="1054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5ml</a:t>
            </a:r>
            <a:r>
              <a:rPr sz="6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dispenser</a:t>
            </a:r>
            <a:r>
              <a:rPr sz="6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r>
              <a:rPr sz="6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3876690" y="6954990"/>
            <a:ext cx="352425" cy="209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58"/>
              </a:lnSpc>
              <a:tabLst/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quafity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6"/>
              </a:spcBef>
              <a:tabLst/>
            </a:pPr>
            <a:r>
              <a:rPr sz="600" kern="0" spc="10" dirty="0">
                <a:solidFill>
                  <a:srgbClr val="407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certiicate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2943240" y="7444852"/>
            <a:ext cx="355600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85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dispenser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" name="table 104"/>
          <p:cNvGraphicFramePr>
            <a:graphicFrameLocks noGrp="1"/>
          </p:cNvGraphicFramePr>
          <p:nvPr/>
        </p:nvGraphicFramePr>
        <p:xfrm>
          <a:off x="1911350" y="8455025"/>
          <a:ext cx="4584064" cy="1143000"/>
        </p:xfrm>
        <a:graphic>
          <a:graphicData uri="http://schemas.openxmlformats.org/drawingml/2006/table">
            <a:tbl>
              <a:tblPr/>
              <a:tblGrid>
                <a:gridCol w="965200"/>
                <a:gridCol w="812800"/>
                <a:gridCol w="510540"/>
                <a:gridCol w="892175"/>
                <a:gridCol w="1403350"/>
              </a:tblGrid>
              <a:tr h="371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5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9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14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gears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setting: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69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" algn="l" rtl="0" eaLnBrk="0">
                        <a:lnSpc>
                          <a:spcPts val="1128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1、2、3、4、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69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4" algn="l" rtl="0" eaLnBrk="0">
                        <a:lnSpc>
                          <a:spcPts val="1172"/>
                        </a:lnSpc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Drainage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2384" algn="l" rtl="0" eaLnBrk="0">
                        <a:lnSpc>
                          <a:spcPct val="80000"/>
                        </a:lnSpc>
                        <a:spcBef>
                          <a:spcPts val="153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times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01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725" algn="l" rtl="0" eaLnBrk="0">
                        <a:lnSpc>
                          <a:spcPts val="1150"/>
                        </a:lnSpc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48、23、15、11、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" algn="l" rtl="0" eaLnBrk="0">
                        <a:lnSpc>
                          <a:spcPts val="59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145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61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987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0.097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84" algn="l" rtl="0" eaLnBrk="0">
                        <a:lnSpc>
                          <a:spcPts val="116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9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3660" algn="l" rtl="0" eaLnBrk="0">
                        <a:lnSpc>
                          <a:spcPts val="117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190×63×44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825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29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Dispenser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nozzle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r>
                        <a:rPr sz="900" kern="0" spc="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0.5ml、1.25ml、2.5ml、5ml、</a:t>
                      </a:r>
                      <a:r>
                        <a:rPr sz="900" kern="0" spc="-1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12.5ml、25ml、50ml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89490" y="3600450"/>
            <a:ext cx="1073134" cy="4514850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2073275" y="4692650"/>
            <a:ext cx="219773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2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Continuous manual distributor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2473325" y="4325937"/>
            <a:ext cx="1050289" cy="3035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34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200" b="1" kern="0" spc="-1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LC-RPT</a:t>
            </a:r>
            <a:endParaRPr sz="2200" dirty="0">
              <a:latin typeface="Arial"/>
              <a:ea typeface="Arial"/>
              <a:cs typeface="Arial"/>
            </a:endParaRPr>
          </a:p>
        </p:txBody>
      </p:sp>
      <p:pic>
        <p:nvPicPr>
          <p:cNvPr id="112" name="picture 1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89140" y="8337550"/>
            <a:ext cx="4610100" cy="6350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24075" y="4603750"/>
            <a:ext cx="1752600" cy="6350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143125" y="4241800"/>
            <a:ext cx="1727216" cy="63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2025-06-26T11:20:20Z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2025-06-26T11:20:22</vt:filetime>
  </property>
  <property fmtid="{D5CDD505-2E9C-101B-9397-08002B2CF9AE}" pid="4" name="UsrData">
    <vt:lpwstr>685cbc70e2a9a8001f841f91wl</vt:lpwstr>
  </property>
</Properties>
</file>