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0" r:id="rId6"/>
    <p:sldId id="261" r:id="rId7"/>
    <p:sldId id="262" r:id="rId8"/>
    <p:sldId id="263" r:id="rId9"/>
  </p:sldIdLst>
  <p:sldSz cx="4197350" cy="51244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3675" y="676275"/>
            <a:ext cx="3810000" cy="37719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38125" y="882237"/>
            <a:ext cx="3503929" cy="258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</a:pPr>
            <a:r>
              <a:rPr sz="19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Negative su</a:t>
            </a:r>
            <a:r>
              <a:rPr sz="19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spension jaw crushe</a:t>
            </a:r>
            <a:r>
              <a:rPr sz="1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314325" y="1411605"/>
            <a:ext cx="1424305" cy="819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</a:pP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7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degre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7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50"/>
              </a:lnSpc>
            </a:pP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fragmentatio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700" kern="0" spc="1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50"/>
              </a:lnSpc>
            </a:pPr>
            <a:endParaRPr sz="700" kern="0" spc="1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50"/>
              </a:lnSpc>
            </a:pPr>
            <a:endParaRPr sz="700" kern="0" spc="1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50"/>
              </a:lnSpc>
            </a:pP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Uniform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</a:t>
            </a:r>
            <a:r>
              <a:rPr sz="7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size</a:t>
            </a:r>
            <a:r>
              <a:rPr sz="7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fragmentatio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15"/>
              </a:lnSpc>
              <a:spcBef>
                <a:spcPts val="1315"/>
              </a:spcBef>
            </a:pP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Durable  and</a:t>
            </a:r>
            <a:r>
              <a:rPr lang="en-US"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wear-resistan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700" kern="0" spc="1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0175" y="641350"/>
            <a:ext cx="3937000" cy="384175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231766" y="833776"/>
            <a:ext cx="2160270" cy="1788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body</a:t>
            </a:r>
            <a:r>
              <a:rPr sz="1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</a:t>
            </a:r>
            <a:r>
              <a:rPr sz="18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pts two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algn="l" rtl="0" eaLnBrk="0">
              <a:lnSpc>
                <a:spcPts val="2250"/>
              </a:lnSpc>
            </a:pPr>
            <a:r>
              <a:rPr sz="18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structural for</a:t>
            </a: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9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adopts two structural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forms.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640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8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asingle-pi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ece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casting.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15"/>
              </a:lnSpc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Another method involves welding w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ith high-qualitysteel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55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plates: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555"/>
              </a:spcBef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Using safe and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high-performance features.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0"/>
              </a:spcBef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operation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simple.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7325" y="654050"/>
            <a:ext cx="3822700" cy="38163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8"/>
          <p:cNvGraphicFramePr>
            <a:graphicFrameLocks noGrp="1"/>
          </p:cNvGraphicFramePr>
          <p:nvPr/>
        </p:nvGraphicFramePr>
        <p:xfrm>
          <a:off x="6338" y="1428755"/>
          <a:ext cx="4171950" cy="3219450"/>
        </p:xfrm>
        <a:graphic>
          <a:graphicData uri="http://schemas.openxmlformats.org/drawingml/2006/table">
            <a:tbl>
              <a:tblPr/>
              <a:tblGrid>
                <a:gridCol w="1003300"/>
                <a:gridCol w="1016000"/>
                <a:gridCol w="1079500"/>
                <a:gridCol w="1073150"/>
              </a:tblGrid>
              <a:tr h="600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0365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model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9D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146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Negative suspensio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jaw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crusher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100*60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C8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Negative suspensio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jaw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erusho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9570" algn="l" rtl="0" eaLnBrk="0">
                        <a:lnSpc>
                          <a:spcPts val="920"/>
                        </a:lnSpc>
                      </a:pP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100*125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9D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" indent="-12065" algn="l" rtl="0" eaLnBrk="0">
                        <a:lnSpc>
                          <a:spcPct val="140000"/>
                        </a:lnSpc>
                        <a:spcBef>
                          <a:spcPts val="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Negative suspension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jaw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crusher</a:t>
                      </a:r>
                      <a:r>
                        <a:rPr sz="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125*150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8DC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97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7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supply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(v)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ts val="92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380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3550" algn="l" rtl="0" eaLnBrk="0">
                        <a:lnSpc>
                          <a:spcPts val="92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380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3550" algn="l" rtl="0" eaLnBrk="0">
                        <a:lnSpc>
                          <a:spcPts val="92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380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Motor</a:t>
                      </a:r>
                      <a:r>
                        <a:rPr sz="7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power(kw)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ts val="92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ts val="92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8000" algn="l" rtl="0" eaLnBrk="0">
                        <a:lnSpc>
                          <a:spcPts val="92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Feeding port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size(m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92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m)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100×60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100×125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l" rtl="0" eaLnBrk="0">
                        <a:lnSpc>
                          <a:spcPts val="92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125×150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Loading particle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855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)≤50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ts val="91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≤80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2115" algn="l" rtl="0" eaLnBrk="0">
                        <a:lnSpc>
                          <a:spcPts val="91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≤100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765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Discharge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particle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(m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m)3-13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adjustable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6-30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adjustable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7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6-35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adjustable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Production efficiency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(kg/h)</a:t>
                      </a:r>
                      <a:r>
                        <a:rPr sz="700" kern="0" spc="-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300" algn="l" rtl="0" eaLnBrk="0">
                        <a:lnSpc>
                          <a:spcPts val="92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300-800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l" rtl="0" eaLnBrk="0">
                        <a:lnSpc>
                          <a:spcPts val="920"/>
                        </a:lnSpc>
                      </a:pP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300-1000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855"/>
                        </a:lnSpc>
                        <a:spcBef>
                          <a:spcPts val="0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</a:t>
                      </a:r>
                      <a:r>
                        <a:rPr sz="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size(m</a:t>
                      </a:r>
                      <a:r>
                        <a:rPr sz="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780×440×640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960×540×1000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0" algn="l" rtl="0" eaLnBrk="0">
                        <a:lnSpc>
                          <a:spcPts val="920"/>
                        </a:lnSpc>
                        <a:spcBef>
                          <a:spcPts val="5"/>
                        </a:spcBef>
                      </a:pPr>
                      <a:r>
                        <a:rPr sz="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960×550×1000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Net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weight</a:t>
                      </a:r>
                      <a:r>
                        <a:rPr sz="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kg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ts val="92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3550" algn="l" rtl="0" eaLnBrk="0">
                        <a:lnSpc>
                          <a:spcPts val="92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3550" algn="l" rtl="0" eaLnBrk="0">
                        <a:lnSpc>
                          <a:spcPts val="92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210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30"/>
          <p:cNvSpPr/>
          <p:nvPr/>
        </p:nvSpPr>
        <p:spPr>
          <a:xfrm>
            <a:off x="1174730" y="487348"/>
            <a:ext cx="1747520" cy="209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rameters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8925" y="266700"/>
            <a:ext cx="3619500" cy="4591050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09689" y="3016233"/>
            <a:ext cx="2641582" cy="1841516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314338" y="430092"/>
            <a:ext cx="3398520" cy="12630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 adopts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515"/>
              </a:spcBef>
            </a:pPr>
            <a:r>
              <a:rPr sz="17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struct</a:t>
            </a:r>
            <a:r>
              <a:rPr sz="17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ural forms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00"/>
              </a:lnSpc>
              <a:spcBef>
                <a:spcPts val="21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body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adopts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structural fo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rms,one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cast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whole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4000"/>
              </a:lnSpc>
              <a:spcBef>
                <a:spcPts val="5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welded</a:t>
            </a:r>
            <a:r>
              <a:rPr sz="7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high-quality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s:safe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use,superior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performance,and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easy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  operate;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4325" y="0"/>
            <a:ext cx="3568700" cy="5124450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346090" y="26527"/>
            <a:ext cx="3136900" cy="1470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dischar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</a:t>
            </a: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</a:t>
            </a: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400"/>
              </a:lnSpc>
            </a:pP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equipped with a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870"/>
              </a:spcBef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 device.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7000"/>
              </a:lnSpc>
              <a:spcBef>
                <a:spcPts val="18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discharge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portisequippedwith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device.Itnotonly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enablesthe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adjustment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gap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between the discharge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port,but also serves asan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surance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mechanism:when the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  <a:spcBef>
                <a:spcPts val="6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feedingload  is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excessive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orwhen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  ironobjectis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encountered,itwilfirstbreak,causingthe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stopworkingand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rotecting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partsfrom</a:t>
            </a: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beingdamaged.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table 42"/>
          <p:cNvGraphicFramePr>
            <a:graphicFrameLocks noGrp="1"/>
          </p:cNvGraphicFramePr>
          <p:nvPr/>
        </p:nvGraphicFramePr>
        <p:xfrm>
          <a:off x="409580" y="2009768"/>
          <a:ext cx="3333115" cy="1638300"/>
        </p:xfrm>
        <a:graphic>
          <a:graphicData uri="http://schemas.openxmlformats.org/drawingml/2006/table">
            <a:tbl>
              <a:tblPr/>
              <a:tblGrid>
                <a:gridCol w="727075"/>
                <a:gridCol w="1657350"/>
                <a:gridCol w="948689"/>
              </a:tblGrid>
              <a:tr h="3270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endParaRPr sz="8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6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Serial Number</a:t>
                      </a:r>
                      <a:endParaRPr sz="6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Name</a:t>
                      </a:r>
                      <a:endParaRPr sz="10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Quantity</a:t>
                      </a:r>
                      <a:endParaRPr sz="10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6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sz="6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10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Host mach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ine</a:t>
                      </a:r>
                      <a:endParaRPr sz="10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r>
                        <a:rPr sz="1000" b="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unit</a:t>
                      </a:r>
                      <a:endParaRPr sz="10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6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sz="6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600" b="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ts val="875"/>
                        </a:lnSpc>
                        <a:spcBef>
                          <a:spcPts val="0"/>
                        </a:spcBef>
                      </a:pPr>
                      <a:r>
                        <a:rPr sz="7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Corresponding accessorie</a:t>
                      </a:r>
                      <a:r>
                        <a:rPr sz="7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</a:t>
                      </a:r>
                      <a:endParaRPr sz="7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1000" b="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1000" b="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set</a:t>
                      </a:r>
                      <a:endParaRPr sz="10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lang="en-US" sz="6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sz="6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1000"/>
                        </a:lnSpc>
                      </a:pPr>
                      <a:r>
                        <a:rPr sz="10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User Manual</a:t>
                      </a:r>
                      <a:endParaRPr sz="10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r>
                        <a:rPr sz="1000" b="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1000" b="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copy</a:t>
                      </a:r>
                      <a:endParaRPr sz="10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r>
                        <a:rPr sz="600" b="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</a:t>
                      </a:r>
                      <a:endParaRPr sz="6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Certificate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Conformity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Waranty</a:t>
                      </a:r>
                      <a:r>
                        <a:rPr sz="700" b="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b="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Card</a:t>
                      </a:r>
                      <a:endParaRPr sz="700" b="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</a:t>
                      </a:r>
                      <a:r>
                        <a:rPr sz="1000" b="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copy</a:t>
                      </a:r>
                      <a:endParaRPr sz="10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" name="textbox 44"/>
          <p:cNvSpPr/>
          <p:nvPr/>
        </p:nvSpPr>
        <p:spPr>
          <a:xfrm>
            <a:off x="1416034" y="1489193"/>
            <a:ext cx="1824354" cy="362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</a:pPr>
            <a:r>
              <a:rPr sz="2700" b="1" kern="0" spc="-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 </a:t>
            </a:r>
            <a:r>
              <a:rPr sz="2700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</a:t>
            </a:r>
            <a:r>
              <a:rPr sz="2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2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1610</Words>
  <Application>WPS 演示</Application>
  <PresentationFormat/>
  <Paragraphs>160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2</cp:revision>
  <dcterms:created xsi:type="dcterms:W3CDTF">2025-06-18T03:43:54Z</dcterms:created>
  <dcterms:modified xsi:type="dcterms:W3CDTF">2025-06-18T03:44:55Z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2025-06-18T11:23:31Z</vt:filetime>
  </property>
  <property fmtid="{D5CDD505-2E9C-101B-9397-08002B2CF9AE}" pid="4" name="UsrData">
    <vt:lpwstr>68523130027b9d001fe4acddwl</vt:lpwstr>
  </property>
  <property fmtid="{D5CDD505-2E9C-101B-9397-08002B2CF9AE}" pid="5" name="ICV">
    <vt:lpwstr>ABFCE28BEE794ED4A3D4527DB2996A75_12</vt:lpwstr>
  </property>
  <property fmtid="{D5CDD505-2E9C-101B-9397-08002B2CF9AE}" pid="6" name="KSOProductBuildVer">
    <vt:lpwstr>2052-12.1.0.20784</vt:lpwstr>
  </property>
</Properties>
</file>