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5" r:id="rId9"/>
    <p:sldId id="266" r:id="rId10"/>
    <p:sldId id="267" r:id="rId11"/>
    <p:sldId id="268" r:id="rId12"/>
    <p:sldId id="269" r:id="rId13"/>
  </p:sldIdLst>
  <p:sldSz cx="3816350" cy="5327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828675"/>
            <a:ext cx="3816350" cy="36703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50833" y="1400176"/>
            <a:ext cx="2422525" cy="1983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2800" algn="l" rtl="0" eaLnBrk="0">
              <a:lnSpc>
                <a:spcPct val="80000"/>
              </a:lnSpc>
              <a:tabLst>
                <a:tab pos="2132330" algn="l"/>
              </a:tabLst>
            </a:pP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40"/>
              </a:lnSpc>
            </a:pPr>
            <a:r>
              <a:rPr sz="500" i="1" kern="0" spc="10" dirty="0">
                <a:solidFill>
                  <a:srgbClr val="1A156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DO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38448" y="1546218"/>
            <a:ext cx="101591" cy="507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 12"/>
          <p:cNvSpPr/>
          <p:nvPr/>
        </p:nvSpPr>
        <p:spPr>
          <a:xfrm>
            <a:off x="53975" y="914400"/>
            <a:ext cx="3708400" cy="3498850"/>
          </a:xfrm>
          <a:prstGeom prst="rect">
            <a:avLst/>
          </a:prstGeom>
          <a:solidFill>
            <a:srgbClr val="EEF1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3061" y="2686042"/>
            <a:ext cx="3289313" cy="1568464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485763" y="1029096"/>
            <a:ext cx="2662554" cy="1263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80"/>
              </a:lnSpc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6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6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2180"/>
              </a:lnSpc>
              <a:spcBef>
                <a:spcPts val="620"/>
              </a:spcBef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6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6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conversions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673230" y="3312212"/>
            <a:ext cx="936625" cy="392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45"/>
              </a:lnSpc>
              <a:spcBef>
                <a:spcPts val="0"/>
              </a:spcBef>
            </a:pP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88888  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%k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g/cm2cm2      lb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2463331" y="3312212"/>
            <a:ext cx="78105" cy="90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ct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025521" y="3895079"/>
            <a:ext cx="576580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0"/>
              </a:lnSpc>
            </a:pPr>
            <a:r>
              <a:rPr sz="900" kern="0" spc="-10" baseline="11000" dirty="0">
                <a:solidFill>
                  <a:srgbClr val="8FAC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Pwe</a:t>
            </a:r>
            <a:r>
              <a:rPr sz="500" kern="0" spc="-10" dirty="0">
                <a:solidFill>
                  <a:srgbClr val="8FAC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baseline="11000" dirty="0">
                <a:solidFill>
                  <a:srgbClr val="8FAC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500" kern="0" spc="10" dirty="0">
                <a:solidFill>
                  <a:srgbClr val="8FAC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-10" baseline="-12000" dirty="0">
                <a:solidFill>
                  <a:srgbClr val="6D8B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</a:t>
            </a:r>
            <a:endParaRPr sz="900" baseline="-1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270134" y="3033584"/>
            <a:ext cx="401954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500" kern="0" spc="0" dirty="0">
                <a:solidFill>
                  <a:srgbClr val="1C638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</a:t>
            </a:r>
            <a:r>
              <a:rPr sz="500" kern="0" spc="30" dirty="0">
                <a:solidFill>
                  <a:srgbClr val="1C638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=888g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4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d-088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708282" y="3894747"/>
            <a:ext cx="29908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-30" dirty="0">
                <a:solidFill>
                  <a:srgbClr val="7490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 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  <a:spcBef>
                <a:spcPts val="25"/>
              </a:spcBef>
            </a:pPr>
            <a:r>
              <a:rPr sz="600" kern="0" spc="-10" dirty="0">
                <a:solidFill>
                  <a:srgbClr val="6684E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727069" y="3487061"/>
            <a:ext cx="271779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44450" algn="l" rtl="0" eaLnBrk="0">
              <a:lnSpc>
                <a:spcPct val="8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ON/OH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781182" y="3144252"/>
            <a:ext cx="30480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wt-liquid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390768" y="3398781"/>
            <a:ext cx="205740" cy="186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42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oz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69000"/>
              </a:lnSpc>
              <a:spcBef>
                <a:spcPts val="175"/>
              </a:spcBef>
            </a:pPr>
            <a:r>
              <a:rPr sz="800" kern="0" spc="0" dirty="0">
                <a:solidFill>
                  <a:srgbClr val="2D3B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mgr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232012" y="3880498"/>
            <a:ext cx="230504" cy="17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-20" dirty="0">
                <a:solidFill>
                  <a:srgbClr val="8EA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600" kern="0" spc="70" dirty="0">
                <a:solidFill>
                  <a:srgbClr val="8EA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8EA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30"/>
              </a:spcBef>
            </a:pPr>
            <a:r>
              <a:rPr sz="600" kern="0" spc="-10" dirty="0">
                <a:solidFill>
                  <a:srgbClr val="7694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9831" y="3289314"/>
            <a:ext cx="126975" cy="196845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873380" y="3461737"/>
            <a:ext cx="172085" cy="208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6C8E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35"/>
              </a:spcBef>
            </a:pPr>
            <a:r>
              <a:rPr sz="600" kern="0" spc="-20" dirty="0">
                <a:solidFill>
                  <a:srgbClr val="6C8E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52576" y="3047998"/>
            <a:ext cx="133354" cy="127008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581032" y="2781303"/>
            <a:ext cx="29972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101728" y="3175149"/>
            <a:ext cx="16446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5016" y="3067067"/>
            <a:ext cx="127012" cy="107939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717606" y="3947322"/>
            <a:ext cx="23114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6D8B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146192" y="3627608"/>
            <a:ext cx="76835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11332" y="3937162"/>
            <a:ext cx="12725" cy="1038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850" y="958850"/>
            <a:ext cx="3676650" cy="340995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647693" y="1089305"/>
            <a:ext cx="2581910" cy="905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Semi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strong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anti-interfere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25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 series(for external/internal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schools)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00" y="796925"/>
            <a:ext cx="3790950" cy="37338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6368" y="1166988"/>
            <a:ext cx="3039110" cy="1801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anti-interference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ability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21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Eliminate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thermal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generated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4000"/>
              </a:lnSpc>
              <a:spcBef>
                <a:spcPts val="33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stability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1000"/>
              </a:lnSpc>
              <a:spcBef>
                <a:spcPts val="1605"/>
              </a:spcBef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2.5s/15s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295"/>
              </a:lnSpc>
              <a:spcBef>
                <a:spcPts val="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ten thousandth/one hundre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thousandth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022343" y="4028225"/>
            <a:ext cx="2760345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5365A1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口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6848" y="4040925"/>
            <a:ext cx="46577" cy="125825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9068" y="815967"/>
            <a:ext cx="1409700" cy="349884"/>
          </a:xfrm>
          <a:prstGeom prst="rect">
            <a:avLst/>
          </a:prstGeom>
          <a:solidFill>
            <a:srgbClr val="E5E8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4000"/>
              </a:lnSpc>
              <a:spcBef>
                <a:spcPts val="0"/>
              </a:spcBef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Split structu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1924058" y="3639803"/>
            <a:ext cx="831214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70"/>
              </a:lnSpc>
            </a:pPr>
            <a:r>
              <a:rPr sz="900" kern="0" spc="0" baseline="26000" dirty="0">
                <a:solidFill>
                  <a:srgbClr val="2D395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stretchable</a:t>
            </a:r>
            <a:r>
              <a:rPr sz="500" kern="0" spc="0" dirty="0">
                <a:solidFill>
                  <a:srgbClr val="2D395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0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27cm</a:t>
            </a:r>
            <a:endParaRPr sz="2000" baseline="-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20786" y="4140206"/>
            <a:ext cx="336560" cy="3491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927114" y="3808417"/>
            <a:ext cx="196214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400" kern="0" spc="20" dirty="0">
                <a:solidFill>
                  <a:srgbClr val="38496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BICHE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14425" y="1701800"/>
            <a:ext cx="1587500" cy="192405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196975" y="1784277"/>
            <a:ext cx="1030605" cy="467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  USB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RS232C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 comput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 and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81275" y="3505193"/>
            <a:ext cx="120650" cy="1206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9875" y="2178050"/>
            <a:ext cx="3276600" cy="97155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377819" y="2298848"/>
            <a:ext cx="1307464" cy="351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  in  weight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omatic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Simplify the cali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200" y="0"/>
            <a:ext cx="3663950" cy="532765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495296" y="-40907"/>
            <a:ext cx="2898775" cy="983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300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split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anti-interference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ability</a:t>
            </a:r>
            <a:r>
              <a:rPr sz="15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weighing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Eliminate  the  thermal  impact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2273301" y="3779836"/>
            <a:ext cx="1465580" cy="473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3000"/>
              </a:lnSpc>
            </a:pPr>
            <a:r>
              <a:rPr sz="2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2.5s/15s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ten thousandth/one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hundred thousandth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597158" y="4908717"/>
            <a:ext cx="1078230" cy="385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 t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ray and windproof ring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8615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match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504934" y="4921397"/>
            <a:ext cx="1007110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indent="-120650" algn="l" rtl="0" eaLnBrk="0">
              <a:lnSpc>
                <a:spcPct val="151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Electromagnetic fo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rce sensor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Rear desig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304807" y="4939891"/>
            <a:ext cx="1059814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45415" algn="l" rtl="0" eaLnBrk="0">
              <a:lnSpc>
                <a:spcPct val="135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Stretchable ty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terminal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730489" y="4378537"/>
            <a:ext cx="88201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stability tim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615950" y="3934065"/>
            <a:ext cx="631825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6950" y="3162279"/>
            <a:ext cx="317481" cy="196856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996964" y="3432189"/>
            <a:ext cx="193039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500" kern="0" spc="-10" dirty="0">
                <a:solidFill>
                  <a:srgbClr val="576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0545" y="3778236"/>
            <a:ext cx="254021" cy="34922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8551" y="4133856"/>
            <a:ext cx="263529" cy="285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 174"/>
          <p:cNvSpPr/>
          <p:nvPr/>
        </p:nvSpPr>
        <p:spPr>
          <a:xfrm>
            <a:off x="15875" y="1431925"/>
            <a:ext cx="3784600" cy="24638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textbox 176"/>
          <p:cNvSpPr/>
          <p:nvPr/>
        </p:nvSpPr>
        <p:spPr>
          <a:xfrm>
            <a:off x="688982" y="1593582"/>
            <a:ext cx="2908935" cy="2136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400" b="1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14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multifunct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  <a:spcBef>
                <a:spcPts val="7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ional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ersonalized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24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 range switchable(0.1mg/0.01mg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9715" algn="l" rtl="0" eaLnBrk="0">
              <a:lnSpc>
                <a:spcPts val="1160"/>
              </a:lnSpc>
              <a:spcBef>
                <a:spcPts val="1140"/>
              </a:spcBef>
            </a:pP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sensitivity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160"/>
              </a:lnSpc>
              <a:spcBef>
                <a:spcPts val="1040"/>
              </a:spcBef>
            </a:pP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percentage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5915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Printing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transmission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38142" y="1863701"/>
            <a:ext cx="3352808" cy="3295673"/>
          </a:xfrm>
          <a:prstGeom prst="rect">
            <a:avLst/>
          </a:prstGeom>
        </p:spPr>
      </p:pic>
      <p:sp>
        <p:nvSpPr>
          <p:cNvPr id="180" name="textbox 180"/>
          <p:cNvSpPr/>
          <p:nvPr/>
        </p:nvSpPr>
        <p:spPr>
          <a:xfrm>
            <a:off x="349264" y="140084"/>
            <a:ext cx="2571750" cy="1021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2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way</a:t>
            </a:r>
            <a:r>
              <a:rPr sz="15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15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closing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ndproof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15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100%visible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Rear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ofelectromagnetic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sensor,increasing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225" y="165100"/>
            <a:ext cx="3771900" cy="499745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574668" y="308007"/>
            <a:ext cx="2283460" cy="2157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400" b="1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4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4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75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65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0" algn="l" rtl="0" eaLnBrk="0">
              <a:lnSpc>
                <a:spcPts val="680"/>
              </a:lnSpc>
              <a:spcBef>
                <a:spcPts val="104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brightness,fast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resp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onse    speed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2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nversions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1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1747481" y="4530827"/>
            <a:ext cx="965200" cy="385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6255" algn="l" rtl="0" eaLnBrk="0">
              <a:lnSpc>
                <a:spcPts val="68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2605" algn="l" rtl="0" eaLnBrk="0">
              <a:lnSpc>
                <a:spcPts val="95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     Hyy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inspection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1660523" y="3088022"/>
            <a:ext cx="1019175" cy="236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9465" algn="l" rtl="0" eaLnBrk="0">
              <a:lnSpc>
                <a:spcPct val="66000"/>
              </a:lnSpc>
            </a:pPr>
            <a:r>
              <a:rPr sz="800" kern="0" spc="0" dirty="0">
                <a:solidFill>
                  <a:srgbClr val="4A688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mgr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0" baseline="23000" dirty="0">
                <a:solidFill>
                  <a:srgbClr val="8196A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pcs</a:t>
            </a:r>
            <a:r>
              <a:rPr sz="400" kern="0" spc="0" dirty="0">
                <a:solidFill>
                  <a:srgbClr val="8196A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kern="0" spc="0" dirty="0">
                <a:solidFill>
                  <a:srgbClr val="63768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%k</a:t>
            </a:r>
            <a:r>
              <a:rPr sz="700" kern="0" spc="30" dirty="0">
                <a:solidFill>
                  <a:srgbClr val="63768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g/cm2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lb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790572" y="2837694"/>
            <a:ext cx="496569" cy="414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ct val="79000"/>
              </a:lnSpc>
            </a:pPr>
            <a:r>
              <a:rPr sz="500" kern="0" spc="-10" dirty="0">
                <a:solidFill>
                  <a:srgbClr val="8194A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hiah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375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B4DA5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On/off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500" kern="0" spc="-10" dirty="0">
                <a:solidFill>
                  <a:srgbClr val="B4DA5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ON/OFi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2333619" y="2625849"/>
            <a:ext cx="455294" cy="443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26729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Max-888g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70"/>
              </a:spcBef>
            </a:pPr>
            <a:r>
              <a:rPr sz="500" kern="0" spc="-10" dirty="0">
                <a:solidFill>
                  <a:srgbClr val="42688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d=088      mg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265" algn="l" rtl="0" eaLnBrk="0">
              <a:lnSpc>
                <a:spcPct val="79000"/>
              </a:lnSpc>
              <a:spcBef>
                <a:spcPts val="535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0" algn="l" rtl="0" eaLnBrk="0">
              <a:lnSpc>
                <a:spcPts val="390"/>
              </a:lnSpc>
              <a:spcBef>
                <a:spcPts val="0"/>
              </a:spcBef>
            </a:pPr>
            <a:r>
              <a:rPr sz="500" kern="0" spc="-20" dirty="0">
                <a:solidFill>
                  <a:srgbClr val="3E59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oz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492139" y="4556675"/>
            <a:ext cx="488950" cy="360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Max88889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1615" algn="l" rtl="0" eaLnBrk="0">
              <a:lnSpc>
                <a:spcPts val="680"/>
              </a:lnSpc>
              <a:spcBef>
                <a:spcPts val="36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d=0.88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Mximu%ango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1482715" y="3470297"/>
            <a:ext cx="692784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9BADE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</a:t>
            </a:r>
            <a:r>
              <a:rPr sz="500" kern="0" spc="10" dirty="0">
                <a:solidFill>
                  <a:srgbClr val="9BADE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0" dirty="0">
                <a:solidFill>
                  <a:srgbClr val="9BADE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</a:t>
            </a:r>
            <a:r>
              <a:rPr sz="500" kern="0" spc="-10" dirty="0">
                <a:solidFill>
                  <a:srgbClr val="9BADE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nctior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500" kern="0" spc="0" dirty="0">
                <a:solidFill>
                  <a:srgbClr val="96A7D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      </a:t>
            </a:r>
            <a:r>
              <a:rPr sz="500" kern="0" spc="-10" dirty="0">
                <a:solidFill>
                  <a:srgbClr val="96A7D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FUNC1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2759089" y="3477463"/>
            <a:ext cx="544194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     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7C8FC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1444619" y="4557183"/>
            <a:ext cx="258445" cy="353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wt-Air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6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wt-liquid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0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Pensity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1406523" y="2623063"/>
            <a:ext cx="351154" cy="255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800" kern="0" spc="-40" dirty="0">
                <a:solidFill>
                  <a:srgbClr val="89A3B7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团</a:t>
            </a:r>
            <a:r>
              <a:rPr sz="800" kern="0" spc="40" dirty="0">
                <a:solidFill>
                  <a:srgbClr val="89A3B7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1400" kern="0" spc="-20" dirty="0">
                <a:solidFill>
                  <a:srgbClr val="2C79B4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88265" algn="l" rtl="0" eaLnBrk="0">
              <a:lnSpc>
                <a:spcPct val="78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wt-Air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2839" y="3511542"/>
            <a:ext cx="368288" cy="133381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2828907" y="4791194"/>
            <a:ext cx="52387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standby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mode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806571" y="2662996"/>
            <a:ext cx="258445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760"/>
              </a:lnSpc>
            </a:pPr>
            <a:r>
              <a:rPr sz="1100" kern="0" spc="-10" dirty="0">
                <a:solidFill>
                  <a:srgbClr val="2C7CB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276B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wt-liquid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2289186" y="3492008"/>
            <a:ext cx="231140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" rIns="0" bIns="0"/>
          <a:lstStyle/>
          <a:p>
            <a:pPr marL="12700" indent="5715" algn="l" rtl="0" eaLnBrk="0">
              <a:lnSpc>
                <a:spcPct val="114000"/>
              </a:lnSpc>
            </a:pPr>
            <a:r>
              <a:rPr sz="500" kern="0" spc="-20" dirty="0">
                <a:solidFill>
                  <a:srgbClr val="7284B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500" kern="0" spc="70" dirty="0">
                <a:solidFill>
                  <a:srgbClr val="7284B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20" dirty="0">
                <a:solidFill>
                  <a:srgbClr val="7284B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500" kern="0" spc="0" dirty="0">
                <a:solidFill>
                  <a:srgbClr val="7284B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20" dirty="0">
                <a:solidFill>
                  <a:srgbClr val="7284B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1041008" y="4696022"/>
            <a:ext cx="141604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2930522" y="3077417"/>
            <a:ext cx="15684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899C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1000"/>
              </a:lnSpc>
              <a:spcBef>
                <a:spcPts val="70"/>
              </a:spcBef>
            </a:pPr>
            <a:r>
              <a:rPr sz="500" kern="0" spc="-20" dirty="0">
                <a:solidFill>
                  <a:srgbClr val="899C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6" name="textbox 216"/>
          <p:cNvSpPr/>
          <p:nvPr/>
        </p:nvSpPr>
        <p:spPr>
          <a:xfrm rot="5400000">
            <a:off x="1171627" y="2877034"/>
            <a:ext cx="131445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73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+One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78000"/>
              </a:lnSpc>
              <a:spcBef>
                <a:spcPts val="100"/>
              </a:spcBef>
            </a:pPr>
            <a:r>
              <a:rPr sz="400" kern="0" spc="-10" dirty="0">
                <a:solidFill>
                  <a:srgbClr val="222E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2ePe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2174859" y="2684701"/>
            <a:ext cx="111760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500" kern="0" spc="-10" dirty="0">
                <a:solidFill>
                  <a:srgbClr val="5F7A8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925" y="6350"/>
            <a:ext cx="3492500" cy="5314950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59" y="2108200"/>
            <a:ext cx="1670078" cy="1104924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1775" y="6350"/>
            <a:ext cx="1911340" cy="93978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06384" y="3270260"/>
            <a:ext cx="1672982" cy="1047736"/>
            <a:chOff x="0" y="0"/>
            <a:chExt cx="1672982" cy="1047736"/>
          </a:xfrm>
        </p:grpSpPr>
        <p:sp>
          <p:nvSpPr>
            <p:cNvPr id="226" name="rect 226"/>
            <p:cNvSpPr/>
            <p:nvPr/>
          </p:nvSpPr>
          <p:spPr>
            <a:xfrm>
              <a:off x="0" y="0"/>
              <a:ext cx="1530343" cy="1047736"/>
            </a:xfrm>
            <a:prstGeom prst="rect">
              <a:avLst/>
            </a:prstGeom>
            <a:solidFill>
              <a:srgbClr val="E2E6E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8" name="textbox 228"/>
            <p:cNvSpPr/>
            <p:nvPr/>
          </p:nvSpPr>
          <p:spPr>
            <a:xfrm>
              <a:off x="-12700" y="-12700"/>
              <a:ext cx="1698625" cy="1073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99000"/>
                </a:lnSpc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Three way opening and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clos</a:t>
              </a:r>
              <a:r>
                <a:rPr sz="6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ing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ts val="710"/>
                </a:lnSpc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windproof oover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0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815"/>
                </a:lnSpc>
                <a:spcBef>
                  <a:spcPts val="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Multi directional o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bsenvation of sample status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30" name="textbox 230"/>
          <p:cNvSpPr/>
          <p:nvPr/>
        </p:nvSpPr>
        <p:spPr>
          <a:xfrm>
            <a:off x="2136759" y="2139930"/>
            <a:ext cx="1505585" cy="1042035"/>
          </a:xfrm>
          <a:prstGeom prst="rect">
            <a:avLst/>
          </a:prstGeom>
          <a:solidFill>
            <a:srgbClr val="E1E6E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Rear  electromagnetic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orce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6250" algn="l" rtl="0" eaLnBrk="0">
              <a:lnSpc>
                <a:spcPts val="735"/>
              </a:lnSpc>
              <a:spcBef>
                <a:spcPts val="8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structure,wi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6250" algn="l" rtl="0" eaLnBrk="0">
              <a:lnSpc>
                <a:spcPct val="87000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 operatio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for temperatur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6250" algn="l" rtl="0" eaLnBrk="0">
              <a:lnSpc>
                <a:spcPts val="71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compensation correction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62184" y="3327396"/>
            <a:ext cx="1187450" cy="1022330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352418" y="1264642"/>
            <a:ext cx="1751964" cy="528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Stretchable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operation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terminal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Redue    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hermal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ctgeneratedurinaption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2600331" y="138220"/>
            <a:ext cx="1022985" cy="558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78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tray+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7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Windproof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inata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interference caused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2155840" y="4707872"/>
            <a:ext cx="13957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USB,RS232C inter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Realize communicatio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441337" y="5045874"/>
            <a:ext cx="1482725" cy="294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80000"/>
              </a:lnSpc>
            </a:pPr>
            <a:r>
              <a:rPr sz="900" b="1" i="1" kern="0" spc="0" baseline="-6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2sZc</a:t>
            </a:r>
            <a:r>
              <a:rPr sz="500" b="1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</a:t>
            </a:r>
            <a:r>
              <a:rPr sz="500" b="1" i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Pawer Sy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 equipment complies with 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15of FCC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rules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2498734" y="4985744"/>
            <a:ext cx="102235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and computers,pri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nters,or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2498734" y="5070807"/>
            <a:ext cx="44069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2618</Words>
  <Application>WPS 演示</Application>
  <PresentationFormat/>
  <Paragraphs>238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2025-04-12T10:28:16Z</dcterms:created>
  <dcterms:modified xsi:type="dcterms:W3CDTF">2025-04-12T10:28:16Z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2025-04-12T18:24:37Z</vt:filetime>
  </property>
  <property fmtid="{D5CDD505-2E9C-101B-9397-08002B2CF9AE}" pid="4" name="UsrData">
    <vt:lpwstr>67fa3f61bd3901001feee41dwl</vt:lpwstr>
  </property>
  <property fmtid="{D5CDD505-2E9C-101B-9397-08002B2CF9AE}" pid="5" name="ICV">
    <vt:lpwstr>1E5264FFDAEB4E25BF36BFFF17CBCABA_12</vt:lpwstr>
  </property>
  <property fmtid="{D5CDD505-2E9C-101B-9397-08002B2CF9AE}" pid="6" name="KSOProductBuildVer">
    <vt:lpwstr>2052-12.1.0.20784</vt:lpwstr>
  </property>
</Properties>
</file>