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5748000" cy="24384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8" Type="http://schemas.openxmlformats.org/officeDocument/2006/relationships/slide" Target="slides/slide7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" Type="http://schemas.openxmlformats.org/officeDocument/2006/relationships/slide" Target="slides/slide2.xml"/><Relationship Id="rId25" Type="http://schemas.openxmlformats.org/officeDocument/2006/relationships/viewProps" Target="viewProps.xml"/><Relationship Id="rId24" Type="http://schemas.openxmlformats.org/officeDocument/2006/relationships/tableStyles" Target="tableStyles.xml"/><Relationship Id="rId23" Type="http://schemas.openxmlformats.org/officeDocument/2006/relationships/presProps" Target="presProps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19" Type="http://schemas.openxmlformats.org/officeDocument/2006/relationships/slide" Target="slides/slide18.xml"/><Relationship Id="rId18" Type="http://schemas.openxmlformats.org/officeDocument/2006/relationships/slide" Target="slides/slide17.xml"/><Relationship Id="rId17" Type="http://schemas.openxmlformats.org/officeDocument/2006/relationships/slide" Target="slides/slide16.xml"/><Relationship Id="rId16" Type="http://schemas.openxmlformats.org/officeDocument/2006/relationships/slide" Target="slides/slide15.xml"/><Relationship Id="rId15" Type="http://schemas.openxmlformats.org/officeDocument/2006/relationships/slide" Target="slides/slide14.xml"/><Relationship Id="rId14" Type="http://schemas.openxmlformats.org/officeDocument/2006/relationships/slide" Target="slides/slide13.xml"/><Relationship Id="rId13" Type="http://schemas.openxmlformats.org/officeDocument/2006/relationships/slide" Target="slides/slide12.xml"/><Relationship Id="rId12" Type="http://schemas.openxmlformats.org/officeDocument/2006/relationships/slide" Target="slides/slide11.xml"/><Relationship Id="rId11" Type="http://schemas.openxmlformats.org/officeDocument/2006/relationships/slide" Target="slides/slide10.xml"/><Relationship Id="rId10" Type="http://schemas.openxmlformats.org/officeDocument/2006/relationships/slide" Target="slides/slide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jpeg"/><Relationship Id="rId8" Type="http://schemas.openxmlformats.org/officeDocument/2006/relationships/image" Target="../media/image7.jpeg"/><Relationship Id="rId7" Type="http://schemas.openxmlformats.org/officeDocument/2006/relationships/image" Target="../media/image6.jpeg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2" Type="http://schemas.openxmlformats.org/officeDocument/2006/relationships/image" Target="../media/image11.jpeg"/><Relationship Id="rId11" Type="http://schemas.openxmlformats.org/officeDocument/2006/relationships/image" Target="../media/image10.jpeg"/><Relationship Id="rId10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7" Type="http://schemas.openxmlformats.org/officeDocument/2006/relationships/image" Target="../media/image29.jpeg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7" Type="http://schemas.openxmlformats.org/officeDocument/2006/relationships/image" Target="../media/image36.jpeg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image" Target="../media/image41.jpeg"/><Relationship Id="rId4" Type="http://schemas.openxmlformats.org/officeDocument/2006/relationships/image" Target="../media/image40.jpeg"/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905500" y="11531600"/>
            <a:ext cx="1155700" cy="8890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169400" y="12515850"/>
            <a:ext cx="368300" cy="13081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8153400" y="13144500"/>
            <a:ext cx="374650" cy="5334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7327900" y="13157200"/>
            <a:ext cx="387350" cy="41275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8420100" y="10693400"/>
            <a:ext cx="463550" cy="32385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591300" y="13411200"/>
            <a:ext cx="323850" cy="37465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7086600" y="11963400"/>
            <a:ext cx="476250" cy="2032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9931400" y="10356850"/>
            <a:ext cx="222250" cy="24765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9556750" y="10896600"/>
            <a:ext cx="133350" cy="215900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8140700" y="12236450"/>
            <a:ext cx="165100" cy="165100"/>
          </a:xfrm>
          <a:prstGeom prst="rect">
            <a:avLst/>
          </a:prstGeom>
        </p:spPr>
      </p:pic>
      <p:sp>
        <p:nvSpPr>
          <p:cNvPr id="24" name="textbox 24"/>
          <p:cNvSpPr/>
          <p:nvPr/>
        </p:nvSpPr>
        <p:spPr>
          <a:xfrm>
            <a:off x="8832850" y="11581091"/>
            <a:ext cx="118110" cy="1079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649"/>
              </a:lnSpc>
              <a:tabLst/>
            </a:pPr>
            <a:r>
              <a:rPr sz="400" kern="0" spc="-6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△</a:t>
            </a:r>
            <a:r>
              <a:rPr sz="400" kern="0" spc="-4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△</a:t>
            </a:r>
            <a:endParaRPr sz="4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492750" y="8705850"/>
            <a:ext cx="4762500" cy="6972300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838965" y="11398273"/>
            <a:ext cx="2076450" cy="3695667"/>
          </a:xfrm>
          <a:prstGeom prst="rect">
            <a:avLst/>
          </a:prstGeom>
        </p:spPr>
      </p:pic>
      <p:sp>
        <p:nvSpPr>
          <p:cNvPr id="30" name="textbox 30"/>
          <p:cNvSpPr/>
          <p:nvPr/>
        </p:nvSpPr>
        <p:spPr>
          <a:xfrm>
            <a:off x="6337300" y="9978866"/>
            <a:ext cx="3056889" cy="12598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48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65100" algn="l" rtl="0" eaLnBrk="0">
              <a:lnSpc>
                <a:spcPct val="84000"/>
              </a:lnSpc>
              <a:tabLst/>
            </a:pP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Nitrogen</a:t>
            </a:r>
            <a:r>
              <a:rPr sz="11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Determinator Distillation</a:t>
            </a:r>
            <a:r>
              <a:rPr sz="1100" b="1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</a:t>
            </a: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vice</a:t>
            </a:r>
            <a:endParaRPr sz="1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432"/>
              </a:lnSpc>
              <a:spcBef>
                <a:spcPts val="489"/>
              </a:spcBef>
              <a:tabLst/>
            </a:pPr>
            <a:r>
              <a:rPr sz="16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Protein quantific</a:t>
            </a:r>
            <a:r>
              <a:rPr sz="16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ation equipment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8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9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016000" algn="l" rtl="0" eaLnBrk="0">
              <a:lnSpc>
                <a:spcPts val="1645"/>
              </a:lnSpc>
              <a:spcBef>
                <a:spcPts val="1"/>
              </a:spcBef>
              <a:tabLst/>
            </a:pPr>
            <a:r>
              <a:rPr sz="1100" b="1" kern="0" spc="-10" dirty="0">
                <a:solidFill>
                  <a:srgbClr val="9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LC-KDN Series</a:t>
            </a:r>
            <a:r>
              <a:rPr sz="1100" b="1" kern="0" spc="90" dirty="0">
                <a:solidFill>
                  <a:srgbClr val="9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10" dirty="0">
                <a:solidFill>
                  <a:srgbClr val="9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32" name="textbox 32"/>
          <p:cNvSpPr/>
          <p:nvPr/>
        </p:nvSpPr>
        <p:spPr>
          <a:xfrm>
            <a:off x="6902465" y="15327555"/>
            <a:ext cx="2032000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58"/>
              </a:lnSpc>
              <a:tabLst/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 choice of new generation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laboratories</a:t>
            </a:r>
            <a:endParaRPr sz="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492750" y="9201150"/>
            <a:ext cx="4762500" cy="5981700"/>
          </a:xfrm>
          <a:prstGeom prst="rect">
            <a:avLst/>
          </a:prstGeom>
        </p:spPr>
      </p:pic>
      <p:pic>
        <p:nvPicPr>
          <p:cNvPr id="36" name="picture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813534" y="13042896"/>
            <a:ext cx="2844831" cy="1993879"/>
          </a:xfrm>
          <a:prstGeom prst="rect">
            <a:avLst/>
          </a:prstGeom>
        </p:spPr>
      </p:pic>
      <p:pic>
        <p:nvPicPr>
          <p:cNvPr id="38" name="picture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185134" y="10839477"/>
            <a:ext cx="1143000" cy="1720815"/>
          </a:xfrm>
          <a:prstGeom prst="rect">
            <a:avLst/>
          </a:prstGeom>
        </p:spPr>
      </p:pic>
      <p:sp>
        <p:nvSpPr>
          <p:cNvPr id="40" name="textbox 40"/>
          <p:cNvSpPr/>
          <p:nvPr/>
        </p:nvSpPr>
        <p:spPr>
          <a:xfrm>
            <a:off x="5956300" y="10356192"/>
            <a:ext cx="1123314" cy="16224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61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700" b="1" kern="0" spc="-20" dirty="0">
                <a:solidFill>
                  <a:srgbClr val="8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Independent piping system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55"/>
              </a:lnSpc>
              <a:spcBef>
                <a:spcPts val="287"/>
              </a:spcBef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Multiple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pipelines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55"/>
              </a:lnSpc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independently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controlled,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67000"/>
              </a:lnSpc>
              <a:spcBef>
                <a:spcPts val="8"/>
              </a:spcBef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prevent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77"/>
              </a:lnSpc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cross-conta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mination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330"/>
              </a:spcBef>
              <a:tabLst/>
            </a:pP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Lifting tray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17"/>
              </a:lnSpc>
              <a:spcBef>
                <a:spcPts val="219"/>
              </a:spcBef>
              <a:tabLst/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According to the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bot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tle size</a:t>
            </a:r>
            <a:endParaRPr sz="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00"/>
              </a:lnSpc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Adjust tr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ay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height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845300" y="11468094"/>
            <a:ext cx="1028700" cy="1136643"/>
          </a:xfrm>
          <a:prstGeom prst="rect">
            <a:avLst/>
          </a:prstGeom>
        </p:spPr>
      </p:pic>
      <p:sp>
        <p:nvSpPr>
          <p:cNvPr id="44" name="textbox 44"/>
          <p:cNvSpPr/>
          <p:nvPr/>
        </p:nvSpPr>
        <p:spPr>
          <a:xfrm>
            <a:off x="7753733" y="10326346"/>
            <a:ext cx="2136775" cy="4972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0014" algn="l" rtl="0" eaLnBrk="0">
              <a:lnSpc>
                <a:spcPts val="1574"/>
              </a:lnSpc>
              <a:tabLst/>
            </a:pPr>
            <a:r>
              <a:rPr sz="1100" b="1" kern="0" spc="-30" dirty="0">
                <a:solidFill>
                  <a:srgbClr val="7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 level safe</a:t>
            </a:r>
            <a:r>
              <a:rPr sz="1100" b="1" kern="0" spc="-40" dirty="0">
                <a:solidFill>
                  <a:srgbClr val="7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ty</a:t>
            </a:r>
            <a:r>
              <a:rPr sz="1100" b="1" kern="0" spc="40" dirty="0">
                <a:solidFill>
                  <a:srgbClr val="7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40" dirty="0">
                <a:solidFill>
                  <a:srgbClr val="7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monitoring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497"/>
              </a:lnSpc>
              <a:spcBef>
                <a:spcPts val="217"/>
              </a:spcBef>
              <a:tabLst/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  level  of  the  evapoation  furnace  is  autamatically  cont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ralled,and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equipped  with</a:t>
            </a:r>
            <a:endParaRPr sz="400" dirty="0">
              <a:latin typeface="Arial"/>
              <a:ea typeface="Arial"/>
              <a:cs typeface="Arial"/>
            </a:endParaRPr>
          </a:p>
          <a:p>
            <a:pPr marL="812165" algn="l" rtl="0" eaLnBrk="0">
              <a:lnSpc>
                <a:spcPts val="497"/>
              </a:lnSpc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anti-dry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burning.</a:t>
            </a:r>
            <a:endParaRPr sz="400" dirty="0">
              <a:latin typeface="Arial"/>
              <a:ea typeface="Arial"/>
              <a:cs typeface="Arial"/>
            </a:endParaRPr>
          </a:p>
          <a:p>
            <a:pPr marL="120014" algn="l" rtl="0" eaLnBrk="0">
              <a:lnSpc>
                <a:spcPct val="81000"/>
              </a:lnSpc>
              <a:spcBef>
                <a:spcPts val="150"/>
              </a:spcBef>
              <a:tabLst/>
            </a:pP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Function,no water automatic off</a:t>
            </a:r>
            <a:r>
              <a:rPr sz="8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heating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46" name="textbox 46"/>
          <p:cNvSpPr/>
          <p:nvPr/>
        </p:nvSpPr>
        <p:spPr>
          <a:xfrm>
            <a:off x="5956300" y="13981123"/>
            <a:ext cx="1356994" cy="5734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5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900" b="1" kern="0" spc="-10" dirty="0">
                <a:solidFill>
                  <a:srgbClr val="8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Professional and</a:t>
            </a:r>
            <a:r>
              <a:rPr sz="900" b="1" kern="0" spc="70" dirty="0">
                <a:solidFill>
                  <a:srgbClr val="8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10" dirty="0">
                <a:solidFill>
                  <a:srgbClr val="8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reliable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17"/>
              </a:lnSpc>
              <a:spcBef>
                <a:spcPts val="553"/>
              </a:spcBef>
              <a:tabLst/>
            </a:pPr>
            <a:r>
              <a:rPr sz="600" kern="0" spc="0" dirty="0">
                <a:solidFill>
                  <a:srgbClr val="60B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Compliance</a:t>
            </a:r>
            <a:r>
              <a:rPr sz="600" kern="0" spc="30" dirty="0">
                <a:solidFill>
                  <a:srgbClr val="60B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600" kern="0" spc="0" dirty="0">
                <a:solidFill>
                  <a:srgbClr val="60B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</a:t>
            </a:r>
            <a:r>
              <a:rPr sz="600" kern="0" spc="-10" dirty="0">
                <a:solidFill>
                  <a:srgbClr val="60B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h</a:t>
            </a:r>
            <a:r>
              <a:rPr sz="600" kern="0" spc="50" dirty="0">
                <a:solidFill>
                  <a:srgbClr val="60B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600" kern="0" spc="-10" dirty="0">
                <a:solidFill>
                  <a:srgbClr val="60B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GB/T33862-2017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6000"/>
              </a:lnSpc>
              <a:spcBef>
                <a:spcPts val="53"/>
              </a:spcBef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"Fully(semi)a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utomatic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Kjeldahl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5000"/>
              </a:lnSpc>
              <a:spcBef>
                <a:spcPts val="4"/>
              </a:spcBef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nitrogen</a:t>
            </a:r>
            <a:r>
              <a:rPr sz="6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analyze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r'national</a:t>
            </a:r>
            <a:r>
              <a:rPr sz="6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36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requirements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grpSp>
        <p:nvGrpSpPr>
          <p:cNvPr id="2" name="group 2"/>
          <p:cNvGrpSpPr/>
          <p:nvPr/>
        </p:nvGrpSpPr>
        <p:grpSpPr>
          <a:xfrm rot="21600000">
            <a:off x="7213584" y="10293348"/>
            <a:ext cx="524458" cy="1085857"/>
            <a:chOff x="0" y="0"/>
            <a:chExt cx="524458" cy="1085857"/>
          </a:xfrm>
        </p:grpSpPr>
        <p:pic>
          <p:nvPicPr>
            <p:cNvPr id="48" name="picture 4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501681" cy="1085857"/>
            </a:xfrm>
            <a:prstGeom prst="rect">
              <a:avLst/>
            </a:prstGeom>
          </p:spPr>
        </p:pic>
        <p:sp>
          <p:nvSpPr>
            <p:cNvPr id="50" name="textbox 50"/>
            <p:cNvSpPr/>
            <p:nvPr/>
          </p:nvSpPr>
          <p:spPr>
            <a:xfrm>
              <a:off x="425449" y="276282"/>
              <a:ext cx="111760" cy="7493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1460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81000"/>
                </a:lnSpc>
                <a:tabLst/>
              </a:pPr>
              <a:r>
                <a:rPr sz="4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The</a:t>
              </a:r>
              <a:endParaRPr sz="4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52" name="textbox 52"/>
          <p:cNvSpPr/>
          <p:nvPr/>
        </p:nvSpPr>
        <p:spPr>
          <a:xfrm>
            <a:off x="5956300" y="12764429"/>
            <a:ext cx="3340734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49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100" b="1" kern="0" spc="-30" dirty="0">
                <a:solidFill>
                  <a:srgbClr val="8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LCD</a:t>
            </a:r>
            <a:r>
              <a:rPr sz="1100" b="1" kern="0" spc="50" dirty="0">
                <a:solidFill>
                  <a:srgbClr val="8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30" dirty="0">
                <a:solidFill>
                  <a:srgbClr val="8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LCD data display                </a:t>
            </a:r>
            <a:r>
              <a:rPr sz="1100" b="1" kern="0" spc="-40" dirty="0">
                <a:solidFill>
                  <a:srgbClr val="8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</a:t>
            </a:r>
            <a:r>
              <a:rPr sz="800" b="1" kern="0" spc="-40" dirty="0">
                <a:solidFill>
                  <a:srgbClr val="9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Humanized design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54" name="textbox 54"/>
          <p:cNvSpPr/>
          <p:nvPr/>
        </p:nvSpPr>
        <p:spPr>
          <a:xfrm>
            <a:off x="7677134" y="12959302"/>
            <a:ext cx="2174875" cy="1346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58"/>
              </a:lnSpc>
              <a:tabLst/>
            </a:pPr>
            <a:r>
              <a:rPr sz="5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Removable rear cover for user-friendly cleaning and</a:t>
            </a:r>
            <a:r>
              <a:rPr sz="5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maintenan</a:t>
            </a:r>
            <a:r>
              <a:rPr sz="5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ce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56" name="textbox 56"/>
          <p:cNvSpPr/>
          <p:nvPr/>
        </p:nvSpPr>
        <p:spPr>
          <a:xfrm>
            <a:off x="5956300" y="12916077"/>
            <a:ext cx="849630" cy="2946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17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Data display</a:t>
            </a: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clear and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9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2"/>
              </a:spcBef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LC-KDN-B3)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58" name="textbox 58"/>
          <p:cNvSpPr/>
          <p:nvPr/>
        </p:nvSpPr>
        <p:spPr>
          <a:xfrm>
            <a:off x="5956300" y="12985884"/>
            <a:ext cx="650875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17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intuitive</a:t>
            </a:r>
            <a:r>
              <a:rPr sz="600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(limited</a:t>
            </a: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60" name="textbox 60"/>
          <p:cNvSpPr/>
          <p:nvPr/>
        </p:nvSpPr>
        <p:spPr>
          <a:xfrm>
            <a:off x="7397765" y="9958024"/>
            <a:ext cx="829944" cy="123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57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Featu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</a:t>
            </a:r>
            <a:endParaRPr sz="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492750" y="10004425"/>
            <a:ext cx="4762500" cy="437515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575284" y="11007734"/>
            <a:ext cx="4546615" cy="1644618"/>
          </a:xfrm>
          <a:prstGeom prst="rect">
            <a:avLst/>
          </a:prstGeom>
        </p:spPr>
      </p:pic>
      <p:graphicFrame>
        <p:nvGraphicFramePr>
          <p:cNvPr id="66" name="table 66"/>
          <p:cNvGraphicFramePr>
            <a:graphicFrameLocks noGrp="1"/>
          </p:cNvGraphicFramePr>
          <p:nvPr/>
        </p:nvGraphicFramePr>
        <p:xfrm>
          <a:off x="5588000" y="12896854"/>
          <a:ext cx="4625975" cy="1167765"/>
        </p:xfrm>
        <a:graphic>
          <a:graphicData uri="http://schemas.openxmlformats.org/drawingml/2006/table">
            <a:tbl>
              <a:tblPr/>
              <a:tblGrid>
                <a:gridCol w="895350"/>
                <a:gridCol w="863600"/>
                <a:gridCol w="1079500"/>
                <a:gridCol w="895350"/>
                <a:gridCol w="892175"/>
              </a:tblGrid>
              <a:tr h="92075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675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675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675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675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675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809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14" algn="l" rtl="0" eaLnBrk="0">
                        <a:lnSpc>
                          <a:spcPts val="493"/>
                        </a:lnSpc>
                        <a:tabLst/>
                      </a:pPr>
                      <a:r>
                        <a:rPr sz="400" kern="0" spc="20" dirty="0">
                          <a:solidFill>
                            <a:srgbClr val="402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Steam water</a:t>
                      </a:r>
                      <a:r>
                        <a:rPr sz="400" kern="0" spc="120" dirty="0">
                          <a:solidFill>
                            <a:srgbClr val="402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400" kern="0" spc="20" dirty="0">
                          <a:solidFill>
                            <a:srgbClr val="402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souce tap water</a:t>
                      </a:r>
                      <a:endParaRPr sz="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809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750" algn="l" rtl="0" eaLnBrk="0">
                        <a:lnSpc>
                          <a:spcPts val="493"/>
                        </a:lnSpc>
                        <a:tabLst/>
                      </a:pPr>
                      <a:r>
                        <a:rPr sz="4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Steam water</a:t>
                      </a:r>
                      <a:r>
                        <a:rPr sz="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sourec:tap water</a:t>
                      </a:r>
                      <a:endParaRPr sz="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4646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7465" algn="l" rtl="0" eaLnBrk="0">
                        <a:lnSpc>
                          <a:spcPts val="507"/>
                        </a:lnSpc>
                        <a:tabLst/>
                      </a:pPr>
                      <a:r>
                        <a:rPr sz="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mmwirsone</a:t>
                      </a:r>
                      <a:r>
                        <a:rPr sz="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pindw   lldm</a:t>
                      </a:r>
                      <a:endParaRPr sz="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4771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765" algn="l" rtl="0" eaLnBrk="0">
                        <a:lnSpc>
                          <a:spcPct val="76000"/>
                        </a:lnSpc>
                        <a:tabLst/>
                      </a:pPr>
                      <a:r>
                        <a:rPr sz="600" kern="0" spc="20" baseline="1736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Mwirone</a:t>
                      </a:r>
                      <a:r>
                        <a:rPr sz="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600" kern="0" spc="20" baseline="1736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pod</a:t>
                      </a:r>
                      <a:r>
                        <a:rPr sz="600" kern="0" spc="10" baseline="1736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</a:t>
                      </a:r>
                      <a:r>
                        <a:rPr sz="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</a:t>
                      </a:r>
                      <a:r>
                        <a:rPr sz="1000" kern="0" spc="10" baseline="-1562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ld</a:t>
                      </a:r>
                      <a:endParaRPr sz="1000" baseline="-15626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4646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750" algn="l" rtl="0" eaLnBrk="0">
                        <a:lnSpc>
                          <a:spcPts val="493"/>
                        </a:lnSpc>
                        <a:tabLst/>
                      </a:pPr>
                      <a:r>
                        <a:rPr sz="400" kern="0" spc="10" dirty="0">
                          <a:solidFill>
                            <a:srgbClr val="502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 wator soae pine wor/driledw</a:t>
                      </a:r>
                      <a:r>
                        <a:rPr sz="400" kern="0" spc="0" dirty="0">
                          <a:solidFill>
                            <a:srgbClr val="502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ar</a:t>
                      </a:r>
                      <a:endParaRPr sz="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14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Timing function: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yes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750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Timing function: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yes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750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Timing function: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yes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684" algn="l" rtl="0" eaLnBrk="0">
                        <a:lnSpc>
                          <a:spcPts val="49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4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Timing</a:t>
                      </a:r>
                      <a:r>
                        <a:rPr sz="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4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function:y</a:t>
                      </a:r>
                      <a:r>
                        <a:rPr sz="4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es</a:t>
                      </a:r>
                      <a:endParaRPr sz="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765" algn="l" rtl="0" eaLnBrk="0">
                        <a:lnSpc>
                          <a:spcPts val="49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Timing function:yes</a:t>
                      </a:r>
                      <a:endParaRPr sz="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56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21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14" algn="l" rtl="0" eaLnBrk="0">
                        <a:lnSpc>
                          <a:spcPct val="90000"/>
                        </a:lnSpc>
                        <a:tabLst/>
                      </a:pPr>
                      <a:r>
                        <a:rPr sz="400" kern="0" spc="30" dirty="0">
                          <a:solidFill>
                            <a:srgbClr val="403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Contelmeth</a:t>
                      </a:r>
                      <a:r>
                        <a:rPr sz="400" kern="0" spc="20" dirty="0">
                          <a:solidFill>
                            <a:srgbClr val="403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od maual contol</a:t>
                      </a:r>
                      <a:endParaRPr sz="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21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050" algn="l" rtl="0" eaLnBrk="0">
                        <a:lnSpc>
                          <a:spcPct val="90000"/>
                        </a:lnSpc>
                        <a:tabLst/>
                      </a:pPr>
                      <a:r>
                        <a:rPr sz="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ContolmethodmanualVa</a:t>
                      </a:r>
                      <a:r>
                        <a:rPr sz="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utomatle con</a:t>
                      </a:r>
                      <a:endParaRPr sz="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21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750" algn="l" rtl="0" eaLnBrk="0">
                        <a:lnSpc>
                          <a:spcPct val="90000"/>
                        </a:lnSpc>
                        <a:tabLst/>
                      </a:pPr>
                      <a:r>
                        <a:rPr sz="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tol ontol method marul</a:t>
                      </a:r>
                      <a:r>
                        <a:rPr sz="4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contol</a:t>
                      </a:r>
                      <a:endParaRPr sz="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6621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050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Controlmthat marul/autema</a:t>
                      </a:r>
                      <a:r>
                        <a:rPr sz="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 coned</a:t>
                      </a:r>
                      <a:endParaRPr sz="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21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765" algn="l" rtl="0" eaLnBrk="0">
                        <a:lnSpc>
                          <a:spcPct val="90000"/>
                        </a:lnSpc>
                        <a:tabLst/>
                      </a:pPr>
                      <a:r>
                        <a:rPr sz="400" kern="0" spc="30" dirty="0">
                          <a:solidFill>
                            <a:srgbClr val="402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Cantrolmetha</a:t>
                      </a:r>
                      <a:r>
                        <a:rPr sz="400" kern="0" spc="20" dirty="0">
                          <a:solidFill>
                            <a:srgbClr val="402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 automatecaniund</a:t>
                      </a:r>
                      <a:endParaRPr sz="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85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2870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750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Aadomatle/anudalall</a:t>
                      </a:r>
                      <a:endParaRPr sz="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14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503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Heating meth</a:t>
                      </a:r>
                      <a:r>
                        <a:rPr sz="600" kern="0" spc="-10" dirty="0">
                          <a:solidFill>
                            <a:srgbClr val="503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od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714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504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electrode he</a:t>
                      </a:r>
                      <a:r>
                        <a:rPr sz="600" kern="0" spc="-10" dirty="0">
                          <a:solidFill>
                            <a:srgbClr val="504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ating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2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750" algn="l" rtl="0" eaLnBrk="0">
                        <a:lnSpc>
                          <a:spcPts val="548"/>
                        </a:lnSpc>
                        <a:tabLst/>
                      </a:pPr>
                      <a:r>
                        <a:rPr sz="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dalonvwater dulien</a:t>
                      </a:r>
                      <a:endParaRPr sz="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2384" algn="l" rtl="0" eaLnBrk="0">
                        <a:lnSpc>
                          <a:spcPct val="83000"/>
                        </a:lnSpc>
                        <a:spcBef>
                          <a:spcPts val="136"/>
                        </a:spcBef>
                        <a:tabLst/>
                      </a:pPr>
                      <a:r>
                        <a:rPr sz="600" b="1" kern="0" spc="-10" dirty="0">
                          <a:solidFill>
                            <a:srgbClr val="402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Heating</a:t>
                      </a:r>
                      <a:r>
                        <a:rPr sz="600" kern="0" spc="160" dirty="0">
                          <a:solidFill>
                            <a:srgbClr val="402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402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method: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2384" algn="l" rtl="0" eaLnBrk="0">
                        <a:lnSpc>
                          <a:spcPts val="501"/>
                        </a:lnSpc>
                        <a:tabLst/>
                      </a:pPr>
                      <a:r>
                        <a:rPr sz="400" b="1" kern="0" spc="20" dirty="0">
                          <a:solidFill>
                            <a:srgbClr val="402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electrode</a:t>
                      </a:r>
                      <a:r>
                        <a:rPr sz="400" kern="0" spc="20" dirty="0">
                          <a:solidFill>
                            <a:srgbClr val="402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400" b="1" kern="0" spc="20" dirty="0">
                          <a:solidFill>
                            <a:srgbClr val="402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</a:t>
                      </a:r>
                      <a:r>
                        <a:rPr sz="400" b="1" kern="0" spc="10" dirty="0">
                          <a:solidFill>
                            <a:srgbClr val="402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ting</a:t>
                      </a:r>
                      <a:endParaRPr sz="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750" algn="l" rtl="0" eaLnBrk="0">
                        <a:lnSpc>
                          <a:spcPts val="748"/>
                        </a:lnSpc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Mdslwaresa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2384" algn="l" rtl="0" eaLnBrk="0">
                        <a:lnSpc>
                          <a:spcPct val="92000"/>
                        </a:lnSpc>
                        <a:spcBef>
                          <a:spcPts val="15"/>
                        </a:spcBef>
                        <a:tabLst/>
                      </a:pPr>
                      <a:r>
                        <a:rPr sz="600" b="1" kern="0" spc="0" dirty="0">
                          <a:solidFill>
                            <a:srgbClr val="603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Heating</a:t>
                      </a:r>
                      <a:r>
                        <a:rPr sz="600" kern="0" spc="0" dirty="0">
                          <a:solidFill>
                            <a:srgbClr val="603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603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</a:t>
                      </a:r>
                      <a:r>
                        <a:rPr sz="600" b="1" kern="0" spc="-10" dirty="0">
                          <a:solidFill>
                            <a:srgbClr val="603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thod:Stainless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2384" algn="l" rtl="0" eaLnBrk="0">
                        <a:lnSpc>
                          <a:spcPct val="92000"/>
                        </a:lnSpc>
                        <a:spcBef>
                          <a:spcPts val="38"/>
                        </a:spcBef>
                        <a:tabLst/>
                      </a:pPr>
                      <a:r>
                        <a:rPr sz="600" b="1" kern="0" spc="-10" dirty="0">
                          <a:solidFill>
                            <a:srgbClr val="503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r>
                        <a:rPr sz="600" kern="0" spc="-10" dirty="0">
                          <a:solidFill>
                            <a:srgbClr val="503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503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heating</a:t>
                      </a:r>
                      <a:r>
                        <a:rPr sz="600" kern="0" spc="30" dirty="0">
                          <a:solidFill>
                            <a:srgbClr val="503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503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tube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5207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050" algn="l" rtl="0" eaLnBrk="0">
                        <a:lnSpc>
                          <a:spcPts val="495"/>
                        </a:lnSpc>
                        <a:tabLst/>
                      </a:pPr>
                      <a:r>
                        <a:rPr sz="400" kern="0" spc="30" dirty="0">
                          <a:solidFill>
                            <a:srgbClr val="502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Aulenatbabl</a:t>
                      </a:r>
                      <a:r>
                        <a:rPr sz="400" kern="0" spc="20" dirty="0">
                          <a:solidFill>
                            <a:srgbClr val="502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wlehacily adlan</a:t>
                      </a:r>
                      <a:endParaRPr sz="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9050" algn="l" rtl="0" eaLnBrk="0">
                        <a:lnSpc>
                          <a:spcPct val="93000"/>
                        </a:lnSpc>
                        <a:spcBef>
                          <a:spcPts val="460"/>
                        </a:spcBef>
                        <a:tabLst/>
                      </a:pPr>
                      <a:r>
                        <a:rPr sz="400" kern="0" spc="30" dirty="0">
                          <a:solidFill>
                            <a:srgbClr val="5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Marualalkall </a:t>
                      </a:r>
                      <a:r>
                        <a:rPr sz="400" kern="0" spc="20" dirty="0">
                          <a:solidFill>
                            <a:srgbClr val="5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adflovdald waiar</a:t>
                      </a:r>
                      <a:endParaRPr sz="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9050" algn="l" rtl="0" eaLnBrk="0">
                        <a:lnSpc>
                          <a:spcPts val="490"/>
                        </a:lnSpc>
                        <a:tabLst/>
                      </a:pPr>
                      <a:r>
                        <a:rPr sz="400" kern="0" spc="20" dirty="0">
                          <a:solidFill>
                            <a:srgbClr val="503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dalonvypuifedwaieraduon</a:t>
                      </a:r>
                      <a:endParaRPr sz="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98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765" algn="l" rtl="0" eaLnBrk="0">
                        <a:lnSpc>
                          <a:spcPts val="495"/>
                        </a:lnSpc>
                        <a:tabLst/>
                      </a:pPr>
                      <a:r>
                        <a:rPr sz="4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Automatic ak</a:t>
                      </a:r>
                      <a:r>
                        <a:rPr sz="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al/water/acidity</a:t>
                      </a:r>
                      <a:endParaRPr sz="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4765" algn="l" rtl="0" eaLnBrk="0">
                        <a:lnSpc>
                          <a:spcPts val="493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400" kern="0" spc="20" dirty="0">
                          <a:solidFill>
                            <a:srgbClr val="3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addifion can</a:t>
                      </a:r>
                      <a:r>
                        <a:rPr sz="400" kern="0" spc="80" dirty="0">
                          <a:solidFill>
                            <a:srgbClr val="3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400" kern="0" spc="20" dirty="0">
                          <a:solidFill>
                            <a:srgbClr val="3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save</a:t>
                      </a:r>
                      <a:r>
                        <a:rPr sz="400" kern="0" spc="40" dirty="0">
                          <a:solidFill>
                            <a:srgbClr val="3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400" kern="0" spc="20" dirty="0">
                          <a:solidFill>
                            <a:srgbClr val="3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</a:t>
                      </a:r>
                      <a:r>
                        <a:rPr sz="400" kern="0" spc="50" dirty="0">
                          <a:solidFill>
                            <a:srgbClr val="3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400" kern="0" spc="20" dirty="0">
                          <a:solidFill>
                            <a:srgbClr val="3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operation</a:t>
                      </a:r>
                      <a:endParaRPr sz="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46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765" algn="l" rtl="0" eaLnBrk="0">
                        <a:lnSpc>
                          <a:spcPct val="6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400" kern="0" spc="20" dirty="0">
                          <a:solidFill>
                            <a:srgbClr val="504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programs</a:t>
                      </a:r>
                      <a:endParaRPr sz="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5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4295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034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400" b="1" kern="0" spc="20" dirty="0">
                          <a:solidFill>
                            <a:srgbClr val="502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Heating</a:t>
                      </a:r>
                      <a:r>
                        <a:rPr sz="400" kern="0" spc="20" dirty="0">
                          <a:solidFill>
                            <a:srgbClr val="502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400" b="1" kern="0" spc="20" dirty="0">
                          <a:solidFill>
                            <a:srgbClr val="502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method:Stainle</a:t>
                      </a:r>
                      <a:r>
                        <a:rPr sz="400" b="1" kern="0" spc="10" dirty="0">
                          <a:solidFill>
                            <a:srgbClr val="502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ss</a:t>
                      </a:r>
                      <a:endParaRPr sz="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6034" algn="l" rtl="0" eaLnBrk="0">
                        <a:lnSpc>
                          <a:spcPts val="492"/>
                        </a:lnSpc>
                        <a:tabLst/>
                      </a:pPr>
                      <a:r>
                        <a:rPr sz="400" b="1" kern="0" spc="20" dirty="0">
                          <a:solidFill>
                            <a:srgbClr val="503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r>
                        <a:rPr sz="400" kern="0" spc="20" dirty="0">
                          <a:solidFill>
                            <a:srgbClr val="503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400" b="1" kern="0" spc="20" dirty="0">
                          <a:solidFill>
                            <a:srgbClr val="503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</a:t>
                      </a:r>
                      <a:r>
                        <a:rPr sz="400" b="1" kern="0" spc="10" dirty="0">
                          <a:solidFill>
                            <a:srgbClr val="503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ting</a:t>
                      </a:r>
                      <a:r>
                        <a:rPr sz="400" kern="0" spc="50" dirty="0">
                          <a:solidFill>
                            <a:srgbClr val="503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400" b="1" kern="0" spc="10" dirty="0">
                          <a:solidFill>
                            <a:srgbClr val="503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tube</a:t>
                      </a:r>
                      <a:endParaRPr sz="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4906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765" algn="l" rtl="0" eaLnBrk="0">
                        <a:lnSpc>
                          <a:spcPts val="492"/>
                        </a:lnSpc>
                        <a:tabLst/>
                      </a:pPr>
                      <a:r>
                        <a:rPr sz="400" kern="0" spc="0" dirty="0">
                          <a:solidFill>
                            <a:srgbClr val="603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ianlng mechot stanlesal ha</a:t>
                      </a:r>
                      <a:r>
                        <a:rPr sz="400" kern="0" spc="-10" dirty="0">
                          <a:solidFill>
                            <a:srgbClr val="603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chg</a:t>
                      </a:r>
                      <a:r>
                        <a:rPr sz="400" kern="0" spc="30" dirty="0">
                          <a:solidFill>
                            <a:srgbClr val="603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400" kern="0" spc="-10" dirty="0">
                          <a:solidFill>
                            <a:srgbClr val="603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tube</a:t>
                      </a:r>
                      <a:endParaRPr sz="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4765" algn="l" rtl="0" eaLnBrk="0">
                        <a:lnSpc>
                          <a:spcPts val="547"/>
                        </a:lnSpc>
                        <a:spcBef>
                          <a:spcPts val="217"/>
                        </a:spcBef>
                        <a:tabLst/>
                      </a:pPr>
                      <a:r>
                        <a:rPr sz="400" kern="0" spc="20" dirty="0">
                          <a:solidFill>
                            <a:srgbClr val="80D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4.5-inch</a:t>
                      </a:r>
                      <a:r>
                        <a:rPr sz="400" kern="0" spc="30" dirty="0">
                          <a:solidFill>
                            <a:srgbClr val="80D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400" kern="0" spc="20" dirty="0">
                          <a:solidFill>
                            <a:srgbClr val="80D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LCD</a:t>
                      </a:r>
                      <a:endParaRPr sz="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1750" algn="l" rtl="0" eaLnBrk="0">
                        <a:lnSpc>
                          <a:spcPts val="493"/>
                        </a:lnSpc>
                        <a:spcBef>
                          <a:spcPts val="45"/>
                        </a:spcBef>
                        <a:tabLst/>
                      </a:pPr>
                      <a:r>
                        <a:rPr sz="400" kern="0" spc="20" dirty="0">
                          <a:solidFill>
                            <a:srgbClr val="70B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r>
                        <a:rPr sz="400" kern="0" spc="30" dirty="0">
                          <a:solidFill>
                            <a:srgbClr val="70B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400" kern="0" spc="20" dirty="0">
                          <a:solidFill>
                            <a:srgbClr val="70B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scree</a:t>
                      </a:r>
                      <a:r>
                        <a:rPr sz="400" kern="0" spc="10" dirty="0">
                          <a:solidFill>
                            <a:srgbClr val="70B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</a:t>
                      </a:r>
                      <a:endParaRPr sz="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8" name="textbox 68"/>
          <p:cNvSpPr/>
          <p:nvPr/>
        </p:nvSpPr>
        <p:spPr>
          <a:xfrm>
            <a:off x="6699250" y="10494622"/>
            <a:ext cx="2242185" cy="3663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99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1100" b="1" kern="0" spc="-10" dirty="0">
                <a:solidFill>
                  <a:srgbClr val="302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Types and differences of distiller</a:t>
            </a:r>
            <a:r>
              <a:rPr sz="1100" b="1" kern="0" spc="-20" dirty="0">
                <a:solidFill>
                  <a:srgbClr val="302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endParaRPr sz="1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641350" algn="l" rtl="0" eaLnBrk="0">
              <a:lnSpc>
                <a:spcPct val="81000"/>
              </a:lnSpc>
              <a:spcBef>
                <a:spcPts val="4"/>
              </a:spcBef>
              <a:tabLst/>
            </a:pP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PARAMETER TABLE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70" name="textbox 70"/>
          <p:cNvSpPr/>
          <p:nvPr/>
        </p:nvSpPr>
        <p:spPr>
          <a:xfrm>
            <a:off x="5753084" y="12741259"/>
            <a:ext cx="4192904" cy="1466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50"/>
              </a:lnSpc>
              <a:tabLst/>
            </a:pPr>
            <a:r>
              <a:rPr sz="1200" kern="0" spc="10" baseline="17885" dirty="0">
                <a:solidFill>
                  <a:srgbClr val="5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C-</a:t>
            </a:r>
            <a:r>
              <a:rPr sz="1200" kern="0" spc="0" baseline="17885" dirty="0">
                <a:solidFill>
                  <a:srgbClr val="5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KDN</a:t>
            </a:r>
            <a:r>
              <a:rPr sz="1200" kern="0" spc="10" baseline="17885" dirty="0">
                <a:solidFill>
                  <a:srgbClr val="5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-A1</a:t>
            </a:r>
            <a:r>
              <a:rPr sz="700" kern="0" spc="10" dirty="0">
                <a:solidFill>
                  <a:srgbClr val="5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700" kern="0" spc="0" dirty="0">
                <a:solidFill>
                  <a:srgbClr val="5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200" kern="0" spc="0" baseline="13545" dirty="0">
                <a:solidFill>
                  <a:srgbClr val="5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LC-KDN-A2</a:t>
            </a:r>
            <a:r>
              <a:rPr sz="700" kern="0" spc="0" dirty="0">
                <a:solidFill>
                  <a:srgbClr val="5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</a:t>
            </a:r>
            <a:r>
              <a:rPr sz="1200" kern="0" spc="0" baseline="-8158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LC-KDN-B1</a:t>
            </a:r>
            <a:r>
              <a:rPr sz="700" kern="0" spc="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</a:t>
            </a:r>
            <a:r>
              <a:rPr sz="1200" kern="0" spc="0" baseline="-8158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LC-KDN-B</a:t>
            </a:r>
            <a:r>
              <a:rPr sz="700" kern="0" spc="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</a:t>
            </a:r>
            <a:r>
              <a:rPr sz="1200" kern="0" spc="0" baseline="-8158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LC-KDN-B3</a:t>
            </a:r>
            <a:endParaRPr sz="1200" baseline="-8158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5748000" cy="24384000"/>
          </a:xfrm>
          <a:prstGeom prst="rect">
            <a:avLst/>
          </a:prstGeom>
        </p:spPr>
      </p:pic>
      <p:sp>
        <p:nvSpPr>
          <p:cNvPr id="74" name="textbox 74"/>
          <p:cNvSpPr/>
          <p:nvPr/>
        </p:nvSpPr>
        <p:spPr>
          <a:xfrm>
            <a:off x="1231864" y="1165277"/>
            <a:ext cx="12684759" cy="89992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7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5041900" algn="l" rtl="0" eaLnBrk="0">
              <a:lnSpc>
                <a:spcPct val="81000"/>
              </a:lnSpc>
              <a:tabLst/>
            </a:pPr>
            <a:r>
              <a:rPr sz="4900" b="1" kern="0" spc="-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 deta</a:t>
            </a:r>
            <a:r>
              <a:rPr sz="4900" b="1" kern="0" spc="-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ils</a:t>
            </a:r>
            <a:endParaRPr sz="4900" dirty="0">
              <a:latin typeface="Arial"/>
              <a:ea typeface="Arial"/>
              <a:cs typeface="Arial"/>
            </a:endParaRPr>
          </a:p>
          <a:p>
            <a:pPr marL="5753100" algn="l" rtl="0" eaLnBrk="0">
              <a:lnSpc>
                <a:spcPts val="3748"/>
              </a:lnSpc>
              <a:spcBef>
                <a:spcPts val="46"/>
              </a:spcBef>
              <a:tabLst/>
            </a:pPr>
            <a:r>
              <a:rPr sz="2700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 detail</a:t>
            </a:r>
            <a:r>
              <a:rPr sz="2700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endParaRPr sz="2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8451850" algn="l" rtl="0" eaLnBrk="0">
              <a:lnSpc>
                <a:spcPct val="82000"/>
              </a:lnSpc>
              <a:spcBef>
                <a:spcPts val="847"/>
              </a:spcBef>
              <a:tabLst/>
            </a:pPr>
            <a:r>
              <a:rPr sz="2800" b="1" kern="0" spc="-90" dirty="0">
                <a:solidFill>
                  <a:srgbClr val="80C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Bottom stainless stee</a:t>
            </a:r>
            <a:r>
              <a:rPr sz="2800" b="1" kern="0" spc="-100" dirty="0">
                <a:solidFill>
                  <a:srgbClr val="80C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endParaRPr sz="2800" dirty="0">
              <a:latin typeface="Arial"/>
              <a:ea typeface="Arial"/>
              <a:cs typeface="Arial"/>
            </a:endParaRPr>
          </a:p>
          <a:p>
            <a:pPr marL="8451850" algn="l" rtl="0" eaLnBrk="0">
              <a:lnSpc>
                <a:spcPct val="82000"/>
              </a:lnSpc>
              <a:spcBef>
                <a:spcPts val="226"/>
              </a:spcBef>
              <a:tabLst/>
            </a:pPr>
            <a:r>
              <a:rPr sz="2800" b="1" kern="0" spc="-20" dirty="0">
                <a:solidFill>
                  <a:srgbClr val="7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plate</a:t>
            </a:r>
            <a:endParaRPr sz="2800" dirty="0">
              <a:latin typeface="Arial"/>
              <a:ea typeface="Arial"/>
              <a:cs typeface="Arial"/>
            </a:endParaRPr>
          </a:p>
          <a:p>
            <a:pPr marL="9149715" algn="l" rtl="0" eaLnBrk="0">
              <a:lnSpc>
                <a:spcPct val="83000"/>
              </a:lnSpc>
              <a:spcBef>
                <a:spcPts val="416"/>
              </a:spcBef>
              <a:tabLst/>
            </a:pPr>
            <a:r>
              <a:rPr sz="2800" b="1" kern="0" spc="-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Reinforced base,</a:t>
            </a:r>
            <a:endParaRPr sz="28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2000"/>
              </a:lnSpc>
              <a:spcBef>
                <a:spcPts val="640"/>
              </a:spcBef>
              <a:tabLst/>
            </a:pPr>
            <a:r>
              <a:rPr sz="28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 stable </a:t>
            </a:r>
            <a:r>
              <a:rPr sz="2800" b="1" kern="0" spc="-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operation</a:t>
            </a:r>
            <a:endParaRPr sz="2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spcBef>
                <a:spcPts val="812"/>
              </a:spcBef>
              <a:tabLst/>
            </a:pPr>
            <a:r>
              <a:rPr sz="2700" b="1" kern="0" spc="-40" dirty="0">
                <a:solidFill>
                  <a:srgbClr val="7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Digestive tube tray</a:t>
            </a:r>
            <a:endParaRPr sz="2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spcBef>
                <a:spcPts val="848"/>
              </a:spcBef>
              <a:tabLst/>
            </a:pPr>
            <a:r>
              <a:rPr sz="2800" b="1" kern="0" spc="-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Used for placing digestion</a:t>
            </a:r>
            <a:endParaRPr sz="2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spcBef>
                <a:spcPts val="312"/>
              </a:spcBef>
              <a:tabLst/>
            </a:pPr>
            <a:r>
              <a:rPr sz="28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tubes after digestion</a:t>
            </a:r>
            <a:endParaRPr sz="2800" dirty="0">
              <a:latin typeface="Arial"/>
              <a:ea typeface="Arial"/>
              <a:cs typeface="Arial"/>
            </a:endParaRPr>
          </a:p>
        </p:txBody>
      </p:sp>
      <p:sp>
        <p:nvSpPr>
          <p:cNvPr id="76" name="textbox 76"/>
          <p:cNvSpPr/>
          <p:nvPr/>
        </p:nvSpPr>
        <p:spPr>
          <a:xfrm>
            <a:off x="888974" y="16795698"/>
            <a:ext cx="7671434" cy="4185284"/>
          </a:xfrm>
          <a:prstGeom prst="rect">
            <a:avLst/>
          </a:prstGeom>
          <a:solidFill>
            <a:srgbClr val="E2E7E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952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54965" algn="l" rtl="0" eaLnBrk="0">
              <a:lnSpc>
                <a:spcPct val="82000"/>
              </a:lnSpc>
              <a:tabLst/>
            </a:pPr>
            <a:r>
              <a:rPr sz="2700" b="1" kern="0" spc="-50" dirty="0">
                <a:solidFill>
                  <a:srgbClr val="7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Equipped with a graduated scale</a:t>
            </a:r>
            <a:r>
              <a:rPr sz="2700" b="1" kern="0" spc="190" dirty="0">
                <a:solidFill>
                  <a:srgbClr val="7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700" b="1" kern="0" spc="-50" dirty="0">
                <a:solidFill>
                  <a:srgbClr val="7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ruler</a:t>
            </a:r>
            <a:endParaRPr sz="2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354965" algn="l" rtl="0" eaLnBrk="0">
              <a:lnSpc>
                <a:spcPct val="78000"/>
              </a:lnSpc>
              <a:spcBef>
                <a:spcPts val="847"/>
              </a:spcBef>
              <a:tabLst/>
            </a:pPr>
            <a:r>
              <a:rPr sz="2800" b="1" kern="0" spc="-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Facilitates</a:t>
            </a:r>
            <a:r>
              <a:rPr sz="2800" b="1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kern="0" spc="-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user experime</a:t>
            </a:r>
            <a:r>
              <a:rPr sz="2800" b="1" kern="0" spc="-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nt</a:t>
            </a:r>
            <a:endParaRPr sz="2800" dirty="0">
              <a:latin typeface="Arial"/>
              <a:ea typeface="Arial"/>
              <a:cs typeface="Arial"/>
            </a:endParaRPr>
          </a:p>
          <a:p>
            <a:pPr marL="354965" algn="l" rtl="0" eaLnBrk="0">
              <a:lnSpc>
                <a:spcPct val="99000"/>
              </a:lnSpc>
              <a:spcBef>
                <a:spcPts val="13"/>
              </a:spcBef>
              <a:tabLst/>
            </a:pPr>
            <a:r>
              <a:rPr sz="2800" b="1" kern="0" spc="-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observatio</a:t>
            </a:r>
            <a:r>
              <a:rPr sz="2800" b="1" kern="0" spc="-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 and</a:t>
            </a:r>
            <a:r>
              <a:rPr sz="2800" b="1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kern="0" spc="-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endParaRPr sz="2800" dirty="0">
              <a:latin typeface="Arial"/>
              <a:ea typeface="Arial"/>
              <a:cs typeface="Arial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8782085" y="13070761"/>
            <a:ext cx="5408295" cy="19208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34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2800" b="1" kern="0" spc="-80" dirty="0">
                <a:solidFill>
                  <a:srgbClr val="70C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Waste</a:t>
            </a:r>
            <a:r>
              <a:rPr sz="2800" b="1" kern="0" spc="140" dirty="0">
                <a:solidFill>
                  <a:srgbClr val="70C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kern="0" spc="-80" dirty="0">
                <a:solidFill>
                  <a:srgbClr val="70C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liquid col</a:t>
            </a:r>
            <a:r>
              <a:rPr sz="2800" b="1" kern="0" spc="-90" dirty="0">
                <a:solidFill>
                  <a:srgbClr val="70C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lection plate</a:t>
            </a:r>
            <a:endParaRPr sz="2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6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89864" algn="l" rtl="0" eaLnBrk="0">
              <a:lnSpc>
                <a:spcPct val="83000"/>
              </a:lnSpc>
              <a:spcBef>
                <a:spcPts val="845"/>
              </a:spcBef>
              <a:tabLst/>
            </a:pPr>
            <a:r>
              <a:rPr sz="2800" b="1" kern="0" spc="-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Used for placing waste</a:t>
            </a:r>
            <a:r>
              <a:rPr sz="2800" b="1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kern="0" spc="-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liquid</a:t>
            </a:r>
            <a:endParaRPr sz="28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75000"/>
              </a:lnSpc>
              <a:spcBef>
                <a:spcPts val="447"/>
              </a:spcBef>
              <a:tabLst/>
            </a:pPr>
            <a:r>
              <a:rPr sz="28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collection bottles,a</a:t>
            </a:r>
            <a:r>
              <a:rPr sz="28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cid and</a:t>
            </a:r>
            <a:r>
              <a:rPr sz="28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alkali</a:t>
            </a:r>
            <a:endParaRPr sz="2800" dirty="0">
              <a:latin typeface="Arial"/>
              <a:ea typeface="Arial"/>
              <a:cs typeface="Arial"/>
            </a:endParaRPr>
          </a:p>
          <a:p>
            <a:pPr marL="189864" algn="l" rtl="0" eaLnBrk="0">
              <a:lnSpc>
                <a:spcPts val="3590"/>
              </a:lnSpc>
              <a:tabLst/>
            </a:pPr>
            <a:r>
              <a:rPr sz="28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resistant</a:t>
            </a:r>
            <a:endParaRPr sz="2800" dirty="0">
              <a:latin typeface="Arial"/>
              <a:ea typeface="Arial"/>
              <a:cs typeface="Arial"/>
            </a:endParaRPr>
          </a:p>
        </p:txBody>
      </p:sp>
      <p:sp>
        <p:nvSpPr>
          <p:cNvPr id="80" name="textbox 80"/>
          <p:cNvSpPr/>
          <p:nvPr/>
        </p:nvSpPr>
        <p:spPr>
          <a:xfrm>
            <a:off x="8959880" y="22182126"/>
            <a:ext cx="5186679" cy="17405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723265" algn="l" rtl="0" eaLnBrk="0">
              <a:lnSpc>
                <a:spcPts val="3748"/>
              </a:lnSpc>
              <a:tabLst/>
            </a:pPr>
            <a:r>
              <a:rPr sz="2700" kern="0" spc="0" dirty="0">
                <a:solidFill>
                  <a:srgbClr val="8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Detachable</a:t>
            </a:r>
            <a:r>
              <a:rPr sz="2700" kern="0" spc="580" dirty="0">
                <a:solidFill>
                  <a:srgbClr val="8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700" kern="0" spc="0" dirty="0">
                <a:solidFill>
                  <a:srgbClr val="8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back</a:t>
            </a:r>
            <a:r>
              <a:rPr sz="2700" kern="0" spc="500" dirty="0">
                <a:solidFill>
                  <a:srgbClr val="8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700" kern="0" spc="0" dirty="0">
                <a:solidFill>
                  <a:srgbClr val="8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cover</a:t>
            </a:r>
            <a:endParaRPr sz="2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6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3474"/>
              </a:lnSpc>
              <a:spcBef>
                <a:spcPts val="816"/>
              </a:spcBef>
              <a:tabLst/>
            </a:pPr>
            <a:r>
              <a:rPr sz="2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Convenient</a:t>
            </a:r>
            <a:r>
              <a:rPr sz="2700" kern="0" spc="4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2700" kern="0" spc="4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cleaning</a:t>
            </a:r>
            <a:r>
              <a:rPr sz="2700" kern="0" spc="4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endParaRPr sz="2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3474"/>
              </a:lnSpc>
              <a:tabLst/>
            </a:pPr>
            <a:r>
              <a:rPr sz="2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maintenance,hu</a:t>
            </a:r>
            <a:r>
              <a:rPr sz="2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manized</a:t>
            </a:r>
            <a:r>
              <a:rPr sz="2700" kern="0" spc="2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2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design</a:t>
            </a:r>
            <a:endParaRPr sz="2700" dirty="0">
              <a:latin typeface="Arial"/>
              <a:ea typeface="Arial"/>
              <a:cs typeface="Arial"/>
            </a:endParaRPr>
          </a:p>
        </p:txBody>
      </p:sp>
      <p:grpSp>
        <p:nvGrpSpPr>
          <p:cNvPr id="4" name="group 4"/>
          <p:cNvGrpSpPr/>
          <p:nvPr/>
        </p:nvGrpSpPr>
        <p:grpSpPr>
          <a:xfrm rot="21600000">
            <a:off x="11468165" y="16808378"/>
            <a:ext cx="838108" cy="4165762"/>
            <a:chOff x="0" y="0"/>
            <a:chExt cx="838108" cy="4165762"/>
          </a:xfrm>
        </p:grpSpPr>
        <p:pic>
          <p:nvPicPr>
            <p:cNvPr id="82" name="picture 8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838108" cy="4165762"/>
            </a:xfrm>
            <a:prstGeom prst="rect">
              <a:avLst/>
            </a:prstGeom>
          </p:spPr>
        </p:pic>
        <p:sp>
          <p:nvSpPr>
            <p:cNvPr id="84" name="textbox 84"/>
            <p:cNvSpPr/>
            <p:nvPr/>
          </p:nvSpPr>
          <p:spPr>
            <a:xfrm>
              <a:off x="-12700" y="-12700"/>
              <a:ext cx="863600" cy="41916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  <a:tabLst/>
              </a:pPr>
              <a:endParaRPr sz="8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6115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456565" algn="l" rtl="0" eaLnBrk="0">
                <a:lnSpc>
                  <a:spcPts val="2044"/>
                </a:lnSpc>
                <a:tabLst/>
              </a:pPr>
              <a:r>
                <a:rPr sz="15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250</a:t>
              </a:r>
              <a:endParaRPr sz="15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462915" algn="l" rtl="0" eaLnBrk="0">
                <a:lnSpc>
                  <a:spcPts val="2044"/>
                </a:lnSpc>
                <a:spcBef>
                  <a:spcPts val="452"/>
                </a:spcBef>
                <a:tabLst/>
              </a:pPr>
              <a:r>
                <a:rPr sz="15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200</a:t>
              </a:r>
              <a:endParaRPr sz="15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272415" algn="l" rtl="0" eaLnBrk="0">
                <a:lnSpc>
                  <a:spcPts val="2044"/>
                </a:lnSpc>
                <a:spcBef>
                  <a:spcPts val="459"/>
                </a:spcBef>
                <a:tabLst/>
              </a:pPr>
              <a:r>
                <a:rPr sz="15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-150</a:t>
              </a:r>
              <a:endParaRPr sz="15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5000"/>
                </a:lnSpc>
                <a:tabLst/>
              </a:pPr>
              <a:endParaRPr sz="300" dirty="0">
                <a:latin typeface="Arial"/>
                <a:ea typeface="Arial"/>
                <a:cs typeface="Arial"/>
              </a:endParaRPr>
            </a:p>
            <a:p>
              <a:pPr marL="158114" algn="l" rtl="0" eaLnBrk="0">
                <a:lnSpc>
                  <a:spcPts val="2044"/>
                </a:lnSpc>
                <a:tabLst/>
              </a:pPr>
              <a:r>
                <a:rPr sz="15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-100</a:t>
              </a:r>
              <a:endParaRPr sz="1500" dirty="0"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" name="table 86"/>
          <p:cNvGraphicFramePr>
            <a:graphicFrameLocks noGrp="1"/>
          </p:cNvGraphicFramePr>
          <p:nvPr/>
        </p:nvGraphicFramePr>
        <p:xfrm>
          <a:off x="5768990" y="10414000"/>
          <a:ext cx="4184014" cy="4171315"/>
        </p:xfrm>
        <a:graphic>
          <a:graphicData uri="http://schemas.openxmlformats.org/drawingml/2006/table">
            <a:tbl>
              <a:tblPr/>
              <a:tblGrid>
                <a:gridCol w="574675"/>
                <a:gridCol w="3028950"/>
                <a:gridCol w="580390"/>
              </a:tblGrid>
              <a:tr h="4032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7795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Serial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37795" algn="l" rtl="0" eaLnBrk="0">
                        <a:lnSpc>
                          <a:spcPts val="997"/>
                        </a:lnSpc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55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10969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Name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00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1119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Quantity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2890" algn="l" rtl="0" eaLnBrk="0">
                        <a:lnSpc>
                          <a:spcPts val="1003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09700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Host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0500" algn="l" rtl="0" eaLnBrk="0">
                        <a:lnSpc>
                          <a:spcPts val="1003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2890" algn="l" rtl="0" eaLnBrk="0">
                        <a:lnSpc>
                          <a:spcPts val="1003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31264" algn="l" rtl="0" eaLnBrk="0">
                        <a:lnSpc>
                          <a:spcPts val="997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 Cable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1450" algn="l" rtl="0" eaLnBrk="0">
                        <a:lnSpc>
                          <a:spcPts val="997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r>
                        <a:rPr sz="8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root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2890" algn="l" rtl="0" eaLnBrk="0">
                        <a:lnSpc>
                          <a:spcPts val="997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95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76300" algn="l" rtl="0" eaLnBrk="0">
                        <a:lnSpc>
                          <a:spcPct val="96000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10A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Fuse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Tube</a:t>
                      </a:r>
                      <a:r>
                        <a:rPr sz="8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LC-KDN-B3)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0500" algn="l" rtl="0" eaLnBrk="0">
                        <a:lnSpc>
                          <a:spcPts val="997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2890" algn="l" rtl="0" eaLnBrk="0">
                        <a:lnSpc>
                          <a:spcPts val="1003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26464" algn="l" rtl="0" eaLnBrk="0">
                        <a:lnSpc>
                          <a:spcPct val="96000"/>
                        </a:lnSpc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10A</a:t>
                      </a:r>
                      <a:r>
                        <a:rPr sz="8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Fuse(L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C-KDN-B¹/B2)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0500" algn="l" rtl="0" eaLnBrk="0">
                        <a:lnSpc>
                          <a:spcPts val="1003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31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2890" algn="l" rtl="0" eaLnBrk="0">
                        <a:lnSpc>
                          <a:spcPts val="997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26464" algn="l" rtl="0" eaLnBrk="0">
                        <a:lnSpc>
                          <a:spcPct val="96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15A</a:t>
                      </a:r>
                      <a:r>
                        <a:rPr sz="8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Fuse</a:t>
                      </a:r>
                      <a:r>
                        <a:rPr sz="800" kern="0" spc="3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(LC-K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DN-A1/A2)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31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0500" algn="l" rtl="0" eaLnBrk="0">
                        <a:lnSpc>
                          <a:spcPts val="997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2890" algn="l" rtl="0" eaLnBrk="0">
                        <a:lnSpc>
                          <a:spcPts val="997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53464" algn="l" rtl="0" eaLnBrk="0">
                        <a:lnSpc>
                          <a:spcPts val="997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6×11 Rubber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Tubes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1450" algn="l" rtl="0" eaLnBrk="0">
                        <a:lnSpc>
                          <a:spcPts val="997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r>
                        <a:rPr sz="8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root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2890" algn="l" rtl="0" eaLnBrk="0">
                        <a:lnSpc>
                          <a:spcPts val="997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88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7865" algn="l" rtl="0" eaLnBrk="0">
                        <a:lnSpc>
                          <a:spcPct val="96000"/>
                        </a:lnSpc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13×17</a:t>
                      </a:r>
                      <a:r>
                        <a:rPr sz="8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Rubber</a:t>
                      </a:r>
                      <a:r>
                        <a:rPr sz="8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Tub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e(LC-KDN-A1/A2)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1450" algn="l" rtl="0" eaLnBrk="0">
                        <a:lnSpc>
                          <a:spcPts val="997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r>
                        <a:rPr sz="8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root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84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2890" algn="l" rtl="0" eaLnBrk="0">
                        <a:lnSpc>
                          <a:spcPts val="997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31264" algn="l" rtl="0" eaLnBrk="0">
                        <a:lnSpc>
                          <a:spcPts val="997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User manual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6214" algn="l" rtl="0" eaLnBrk="0">
                        <a:lnSpc>
                          <a:spcPct val="8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20014" algn="l" rtl="0" eaLnBrk="0">
                        <a:lnSpc>
                          <a:spcPct val="89000"/>
                        </a:lnSpc>
                        <a:spcBef>
                          <a:spcPts val="8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102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portion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2890" algn="l" rtl="0" eaLnBrk="0">
                        <a:lnSpc>
                          <a:spcPts val="997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55064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Certificate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002664" algn="l" rtl="0" eaLnBrk="0">
                        <a:lnSpc>
                          <a:spcPct val="90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Qualty/Warranty C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ard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6214" algn="l" rtl="0" eaLnBrk="0">
                        <a:lnSpc>
                          <a:spcPct val="8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20014" algn="l" rtl="0" eaLnBrk="0">
                        <a:lnSpc>
                          <a:spcPct val="89000"/>
                        </a:lnSpc>
                        <a:spcBef>
                          <a:spcPts val="8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portion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8" name="textbox 88"/>
          <p:cNvSpPr/>
          <p:nvPr/>
        </p:nvSpPr>
        <p:spPr>
          <a:xfrm>
            <a:off x="7613650" y="9984013"/>
            <a:ext cx="565784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58"/>
              </a:lnSpc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packing</a:t>
            </a:r>
            <a:r>
              <a:rPr sz="800" kern="0" spc="2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list</a:t>
            </a:r>
            <a:endParaRPr sz="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 90"/>
          <p:cNvSpPr/>
          <p:nvPr/>
        </p:nvSpPr>
        <p:spPr>
          <a:xfrm>
            <a:off x="5492750" y="8705850"/>
            <a:ext cx="4762500" cy="6972300"/>
          </a:xfrm>
          <a:prstGeom prst="rect">
            <a:avLst/>
          </a:prstGeom>
          <a:solidFill>
            <a:srgbClr val="EFEDE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92" name="picture 9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661134" y="11512549"/>
            <a:ext cx="2609850" cy="3473460"/>
          </a:xfrm>
          <a:prstGeom prst="rect">
            <a:avLst/>
          </a:prstGeom>
        </p:spPr>
      </p:pic>
      <p:sp>
        <p:nvSpPr>
          <p:cNvPr id="94" name="textbox 94"/>
          <p:cNvSpPr/>
          <p:nvPr/>
        </p:nvSpPr>
        <p:spPr>
          <a:xfrm>
            <a:off x="5988065" y="9972923"/>
            <a:ext cx="3774440" cy="12858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95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501015" algn="l" rtl="0" eaLnBrk="0">
              <a:lnSpc>
                <a:spcPct val="80000"/>
              </a:lnSpc>
              <a:tabLst/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Nitrogen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terminator Digestion</a:t>
            </a:r>
            <a:r>
              <a:rPr sz="12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Furnace</a:t>
            </a:r>
            <a:endParaRPr sz="1200" dirty="0">
              <a:latin typeface="Arial"/>
              <a:ea typeface="Arial"/>
              <a:cs typeface="Arial"/>
            </a:endParaRPr>
          </a:p>
          <a:p>
            <a:pPr marL="234315" algn="l" rtl="0" eaLnBrk="0">
              <a:lnSpc>
                <a:spcPct val="83000"/>
              </a:lnSpc>
              <a:spcBef>
                <a:spcPts val="1478"/>
              </a:spcBef>
              <a:tabLst/>
            </a:pPr>
            <a:r>
              <a:rPr sz="19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Multiple samples </a:t>
            </a:r>
            <a:r>
              <a:rPr sz="1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 digested</a:t>
            </a:r>
            <a:endParaRPr sz="1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spcBef>
                <a:spcPts val="308"/>
              </a:spcBef>
              <a:tabLst/>
            </a:pPr>
            <a:r>
              <a:rPr sz="1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simultaneously with rapid</a:t>
            </a:r>
            <a:r>
              <a:rPr sz="1900" b="1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heating</a:t>
            </a:r>
            <a:endParaRPr sz="1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723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307464" algn="l" rtl="0" eaLnBrk="0">
              <a:lnSpc>
                <a:spcPts val="1717"/>
              </a:lnSpc>
              <a:tabLst/>
            </a:pPr>
            <a:r>
              <a:rPr sz="1200" b="1" kern="0" spc="-10" dirty="0">
                <a:solidFill>
                  <a:srgbClr val="8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LC-KDF Series</a:t>
            </a:r>
            <a:r>
              <a:rPr sz="1200" b="1" kern="0" spc="-10" dirty="0">
                <a:solidFill>
                  <a:srgbClr val="60A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sz="1200" dirty="0">
              <a:latin typeface="Arial"/>
              <a:ea typeface="Arial"/>
              <a:cs typeface="Arial"/>
            </a:endParaRPr>
          </a:p>
        </p:txBody>
      </p:sp>
      <p:sp>
        <p:nvSpPr>
          <p:cNvPr id="96" name="textbox 96"/>
          <p:cNvSpPr/>
          <p:nvPr/>
        </p:nvSpPr>
        <p:spPr>
          <a:xfrm>
            <a:off x="6902465" y="15327555"/>
            <a:ext cx="2032000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58"/>
              </a:lnSpc>
              <a:tabLst/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 choice of new generation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laboratories</a:t>
            </a:r>
            <a:endParaRPr sz="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rect 98"/>
          <p:cNvSpPr/>
          <p:nvPr/>
        </p:nvSpPr>
        <p:spPr>
          <a:xfrm>
            <a:off x="5492750" y="9204325"/>
            <a:ext cx="4762500" cy="5975350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6" name="group 6"/>
          <p:cNvGrpSpPr/>
          <p:nvPr/>
        </p:nvGrpSpPr>
        <p:grpSpPr>
          <a:xfrm rot="21600000">
            <a:off x="7931150" y="12658734"/>
            <a:ext cx="1993915" cy="2368569"/>
            <a:chOff x="0" y="0"/>
            <a:chExt cx="1993915" cy="2368569"/>
          </a:xfrm>
        </p:grpSpPr>
        <p:pic>
          <p:nvPicPr>
            <p:cNvPr id="100" name="picture 10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1993915" cy="2368569"/>
            </a:xfrm>
            <a:prstGeom prst="rect">
              <a:avLst/>
            </a:prstGeom>
          </p:spPr>
        </p:pic>
        <p:sp>
          <p:nvSpPr>
            <p:cNvPr id="102" name="textbox 102"/>
            <p:cNvSpPr/>
            <p:nvPr/>
          </p:nvSpPr>
          <p:spPr>
            <a:xfrm>
              <a:off x="50784" y="163684"/>
              <a:ext cx="1753870" cy="164846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3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ts val="885"/>
                </a:lnSpc>
                <a:tabLst/>
              </a:pP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Corrosion-resistant</a:t>
              </a: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</a:t>
              </a: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fluo</a:t>
              </a:r>
              <a:r>
                <a:rPr sz="6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rine    rubber    ring</a:t>
              </a:r>
              <a:endParaRPr sz="600" dirty="0">
                <a:latin typeface="Arial"/>
                <a:ea typeface="Arial"/>
                <a:cs typeface="Arial"/>
              </a:endParaRPr>
            </a:p>
            <a:p>
              <a:pPr marL="546100" algn="l" rtl="0" eaLnBrk="0">
                <a:lnSpc>
                  <a:spcPct val="81000"/>
                </a:lnSpc>
                <a:spcBef>
                  <a:spcPts val="827"/>
                </a:spcBef>
                <a:tabLst/>
              </a:pPr>
              <a:r>
                <a:rPr sz="900" b="1" kern="0" spc="-30" dirty="0">
                  <a:solidFill>
                    <a:srgbClr val="80E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Good sealin</a:t>
              </a:r>
              <a:r>
                <a:rPr sz="900" b="1" kern="0" spc="-40" dirty="0">
                  <a:solidFill>
                    <a:srgbClr val="80E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g</a:t>
              </a:r>
              <a:endParaRPr sz="900" dirty="0">
                <a:latin typeface="Arial"/>
                <a:ea typeface="Arial"/>
                <a:cs typeface="Arial"/>
              </a:endParaRPr>
            </a:p>
            <a:p>
              <a:pPr marL="615950" algn="l" rtl="0" eaLnBrk="0">
                <a:lnSpc>
                  <a:spcPct val="87000"/>
                </a:lnSpc>
                <a:spcBef>
                  <a:spcPts val="633"/>
                </a:spcBef>
                <a:tabLst/>
              </a:pPr>
              <a:r>
                <a:rPr sz="600" b="1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Safer</a:t>
              </a:r>
              <a:r>
                <a:rPr sz="600" b="1" kern="0" spc="6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600" b="1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to</a:t>
              </a:r>
              <a:r>
                <a:rPr sz="600" b="1" kern="0" spc="5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600" b="1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use</a:t>
              </a:r>
              <a:endParaRPr sz="600" dirty="0">
                <a:latin typeface="Arial"/>
                <a:ea typeface="Arial"/>
                <a:cs typeface="Arial"/>
              </a:endParaRPr>
            </a:p>
            <a:p>
              <a:pPr marL="1270000" algn="l" rtl="0" eaLnBrk="0">
                <a:lnSpc>
                  <a:spcPts val="471"/>
                </a:lnSpc>
                <a:spcBef>
                  <a:spcPts val="584"/>
                </a:spcBef>
                <a:tabLst/>
              </a:pPr>
              <a:r>
                <a:rPr sz="600" kern="0" spc="-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Various</a:t>
              </a:r>
              <a:endParaRPr sz="600" dirty="0">
                <a:latin typeface="Arial"/>
                <a:ea typeface="Arial"/>
                <a:cs typeface="Arial"/>
              </a:endParaRPr>
            </a:p>
            <a:p>
              <a:pPr marL="1270000" algn="l" rtl="0" eaLnBrk="0">
                <a:lnSpc>
                  <a:spcPts val="608"/>
                </a:lnSpc>
                <a:tabLst/>
              </a:pPr>
              <a:r>
                <a:rPr sz="5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(Strong</a:t>
              </a:r>
              <a:endParaRPr sz="500" dirty="0">
                <a:latin typeface="Arial"/>
                <a:ea typeface="Arial"/>
                <a:cs typeface="Arial"/>
              </a:endParaRPr>
            </a:p>
            <a:p>
              <a:pPr marL="1041400" indent="227965" algn="l" rtl="0" eaLnBrk="0">
                <a:lnSpc>
                  <a:spcPts val="469"/>
                </a:lnSpc>
                <a:spcBef>
                  <a:spcPts val="120"/>
                </a:spcBef>
                <a:tabLst/>
              </a:pPr>
              <a:r>
                <a:rPr sz="6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Alkali</a:t>
              </a: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       </a:t>
              </a:r>
              <a:r>
                <a:rPr sz="6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Sodium</a:t>
              </a:r>
              <a:endParaRPr sz="600" dirty="0">
                <a:latin typeface="Arial"/>
                <a:ea typeface="Arial"/>
                <a:cs typeface="Arial"/>
              </a:endParaRPr>
            </a:p>
            <a:p>
              <a:pPr marL="1035050" algn="l" rtl="0" eaLnBrk="0">
                <a:lnSpc>
                  <a:spcPts val="844"/>
                </a:lnSpc>
                <a:tabLst/>
              </a:pPr>
              <a:r>
                <a:rPr sz="6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sulfate</a:t>
              </a:r>
              <a:endParaRPr sz="600" dirty="0">
                <a:latin typeface="Arial"/>
                <a:ea typeface="Arial"/>
                <a:cs typeface="Arial"/>
              </a:endParaRPr>
            </a:p>
            <a:p>
              <a:pPr marL="1593850" algn="l" rtl="0" eaLnBrk="0">
                <a:lnSpc>
                  <a:spcPct val="87000"/>
                </a:lnSpc>
                <a:spcBef>
                  <a:spcPts val="457"/>
                </a:spcBef>
                <a:tabLst/>
              </a:pPr>
              <a:r>
                <a:rPr sz="6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Gas</a:t>
              </a:r>
              <a:endParaRPr sz="6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3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3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41000"/>
                </a:lnSpc>
                <a:tabLst/>
              </a:pPr>
              <a:endParaRPr sz="200" dirty="0">
                <a:latin typeface="Arial"/>
                <a:ea typeface="Arial"/>
                <a:cs typeface="Arial"/>
              </a:endParaRPr>
            </a:p>
            <a:p>
              <a:pPr marL="926464" algn="l" rtl="0" eaLnBrk="0">
                <a:lnSpc>
                  <a:spcPts val="735"/>
                </a:lnSpc>
                <a:spcBef>
                  <a:spcPts val="1"/>
                </a:spcBef>
                <a:tabLst/>
              </a:pP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一</a:t>
              </a:r>
              <a:endParaRPr sz="1100" dirty="0">
                <a:latin typeface="SimHei"/>
                <a:ea typeface="SimHei"/>
                <a:cs typeface="SimHei"/>
              </a:endParaRPr>
            </a:p>
          </p:txBody>
        </p:sp>
      </p:grpSp>
      <p:pic>
        <p:nvPicPr>
          <p:cNvPr id="104" name="picture 10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822934" y="11452251"/>
            <a:ext cx="2082831" cy="1117569"/>
          </a:xfrm>
          <a:prstGeom prst="rect">
            <a:avLst/>
          </a:prstGeom>
        </p:spPr>
      </p:pic>
      <p:pic>
        <p:nvPicPr>
          <p:cNvPr id="106" name="picture 10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350250" y="10937893"/>
            <a:ext cx="1111234" cy="1612865"/>
          </a:xfrm>
          <a:prstGeom prst="rect">
            <a:avLst/>
          </a:prstGeom>
        </p:spPr>
      </p:pic>
      <p:pic>
        <p:nvPicPr>
          <p:cNvPr id="108" name="picture 10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858015" y="12728585"/>
            <a:ext cx="952500" cy="1060446"/>
          </a:xfrm>
          <a:prstGeom prst="rect">
            <a:avLst/>
          </a:prstGeom>
        </p:spPr>
      </p:pic>
      <p:sp>
        <p:nvSpPr>
          <p:cNvPr id="110" name="textbox 110"/>
          <p:cNvSpPr/>
          <p:nvPr/>
        </p:nvSpPr>
        <p:spPr>
          <a:xfrm>
            <a:off x="7988315" y="10427825"/>
            <a:ext cx="1858645" cy="5073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65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58114" algn="l" rtl="0" eaLnBrk="0">
              <a:lnSpc>
                <a:spcPct val="88000"/>
              </a:lnSpc>
              <a:tabLst/>
            </a:pP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Multiple</a:t>
            </a: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infrared</a:t>
            </a:r>
            <a:r>
              <a:rPr sz="6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quartz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heatin</a:t>
            </a: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</a:t>
            </a:r>
            <a:r>
              <a:rPr sz="6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tubes</a:t>
            </a:r>
            <a:endParaRPr sz="600" dirty="0">
              <a:latin typeface="Arial"/>
              <a:ea typeface="Arial"/>
              <a:cs typeface="Arial"/>
            </a:endParaRPr>
          </a:p>
          <a:p>
            <a:pPr marL="558165" algn="l" rtl="0" eaLnBrk="0">
              <a:lnSpc>
                <a:spcPct val="88000"/>
              </a:lnSpc>
              <a:spcBef>
                <a:spcPts val="1066"/>
              </a:spcBef>
              <a:tabLst/>
            </a:pPr>
            <a:r>
              <a:rPr sz="600" b="1" kern="0" spc="20" dirty="0">
                <a:solidFill>
                  <a:srgbClr val="8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Efficient</a:t>
            </a:r>
            <a:r>
              <a:rPr sz="600" b="1" kern="0" spc="50" dirty="0">
                <a:solidFill>
                  <a:srgbClr val="8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20" dirty="0">
                <a:solidFill>
                  <a:srgbClr val="8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boiling eliminat</a:t>
            </a:r>
            <a:r>
              <a:rPr sz="600" b="1" kern="0" spc="10" dirty="0">
                <a:solidFill>
                  <a:srgbClr val="8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ion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9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85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heating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performance,high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heat conversion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rat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pic>
        <p:nvPicPr>
          <p:cNvPr id="112" name="picture 1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635750" y="10664820"/>
            <a:ext cx="1187434" cy="647727"/>
          </a:xfrm>
          <a:prstGeom prst="rect">
            <a:avLst/>
          </a:prstGeom>
        </p:spPr>
      </p:pic>
      <p:sp>
        <p:nvSpPr>
          <p:cNvPr id="114" name="textbox 114"/>
          <p:cNvSpPr/>
          <p:nvPr/>
        </p:nvSpPr>
        <p:spPr>
          <a:xfrm>
            <a:off x="5962634" y="13982104"/>
            <a:ext cx="1805939" cy="2921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48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1100" b="1" kern="0" spc="-20" dirty="0">
                <a:solidFill>
                  <a:srgbClr val="80C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Automatic</a:t>
            </a:r>
            <a:r>
              <a:rPr sz="1100" b="1" kern="0" spc="60" dirty="0">
                <a:solidFill>
                  <a:srgbClr val="80C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20" dirty="0">
                <a:solidFill>
                  <a:srgbClr val="80C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insulation,tim</a:t>
            </a:r>
            <a:r>
              <a:rPr sz="1100" b="1" kern="0" spc="-30" dirty="0">
                <a:solidFill>
                  <a:srgbClr val="80C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ing</a:t>
            </a:r>
            <a:endParaRPr sz="1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spcBef>
                <a:spcPts val="2"/>
              </a:spcBef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Limited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KDF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-04D/08D/12D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116" name="textbox 116"/>
          <p:cNvSpPr/>
          <p:nvPr/>
        </p:nvSpPr>
        <p:spPr>
          <a:xfrm>
            <a:off x="5962634" y="10378027"/>
            <a:ext cx="1660525" cy="2584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15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tabLst/>
            </a:pPr>
            <a:r>
              <a:rPr sz="600" b="1" kern="0" spc="2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Heating</a:t>
            </a:r>
            <a:r>
              <a:rPr sz="600" b="1" kern="0" spc="13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2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element</a:t>
            </a:r>
            <a:r>
              <a:rPr sz="600" b="1" kern="0" spc="13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2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switch</a:t>
            </a:r>
            <a:r>
              <a:rPr sz="600" b="1" kern="0" spc="13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2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single</a:t>
            </a:r>
            <a:r>
              <a:rPr sz="600" b="1" kern="0" spc="14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2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3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85"/>
              </a:lnSpc>
              <a:spcBef>
                <a:spcPts val="2"/>
              </a:spcBef>
              <a:tabLst/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 control heating accord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ing to different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experiments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118" name="textbox 118"/>
          <p:cNvSpPr/>
          <p:nvPr/>
        </p:nvSpPr>
        <p:spPr>
          <a:xfrm>
            <a:off x="5956300" y="12802727"/>
            <a:ext cx="1096644" cy="3244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65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8415" algn="l" rtl="0" eaLnBrk="0">
              <a:lnSpc>
                <a:spcPct val="88000"/>
              </a:lnSpc>
              <a:tabLst/>
            </a:pPr>
            <a:r>
              <a:rPr sz="600" b="1" kern="0" spc="20" dirty="0">
                <a:solidFill>
                  <a:srgbClr val="8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Multiple</a:t>
            </a:r>
            <a:r>
              <a:rPr sz="600" b="1" kern="0" spc="160" dirty="0">
                <a:solidFill>
                  <a:srgbClr val="8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20" dirty="0">
                <a:solidFill>
                  <a:srgbClr val="8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warning</a:t>
            </a:r>
            <a:r>
              <a:rPr sz="600" b="1" kern="0" spc="130" dirty="0">
                <a:solidFill>
                  <a:srgbClr val="8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20" dirty="0">
                <a:solidFill>
                  <a:srgbClr val="8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functions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96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5714" algn="l" rtl="0" eaLnBrk="0">
              <a:lnSpc>
                <a:spcPct val="103000"/>
              </a:lnSpc>
              <a:spcBef>
                <a:spcPts val="1"/>
              </a:spcBef>
              <a:tabLst/>
            </a:pP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Over-temperature and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timeout</a:t>
            </a: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alarm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pic>
        <p:nvPicPr>
          <p:cNvPr id="120" name="picture 1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6502400" y="14385909"/>
            <a:ext cx="514350" cy="514357"/>
          </a:xfrm>
          <a:prstGeom prst="rect">
            <a:avLst/>
          </a:prstGeom>
        </p:spPr>
      </p:pic>
      <p:pic>
        <p:nvPicPr>
          <p:cNvPr id="122" name="picture 1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7131050" y="14385909"/>
            <a:ext cx="514350" cy="508024"/>
          </a:xfrm>
          <a:prstGeom prst="rect">
            <a:avLst/>
          </a:prstGeom>
        </p:spPr>
      </p:pic>
      <p:sp>
        <p:nvSpPr>
          <p:cNvPr id="124" name="textbox 124"/>
          <p:cNvSpPr/>
          <p:nvPr/>
        </p:nvSpPr>
        <p:spPr>
          <a:xfrm>
            <a:off x="8134334" y="13511196"/>
            <a:ext cx="739775" cy="2381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77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tabLst/>
            </a:pPr>
            <a:r>
              <a:rPr sz="600" b="1" kern="0" spc="20" dirty="0">
                <a:solidFill>
                  <a:srgbClr val="6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Potassium</a:t>
            </a:r>
            <a:r>
              <a:rPr sz="600" b="1" kern="0" spc="140" dirty="0">
                <a:solidFill>
                  <a:srgbClr val="6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20" dirty="0">
                <a:solidFill>
                  <a:srgbClr val="6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sulfat</a:t>
            </a:r>
            <a:r>
              <a:rPr sz="600" b="1" kern="0" spc="10" dirty="0">
                <a:solidFill>
                  <a:srgbClr val="6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9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6000"/>
              </a:lnSpc>
              <a:spcBef>
                <a:spcPts val="3"/>
              </a:spcBef>
              <a:tabLst/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Various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126" name="textbox 126"/>
          <p:cNvSpPr/>
          <p:nvPr/>
        </p:nvSpPr>
        <p:spPr>
          <a:xfrm>
            <a:off x="7404100" y="9968924"/>
            <a:ext cx="822960" cy="1041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26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Features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128" name="textbox 128"/>
          <p:cNvSpPr/>
          <p:nvPr/>
        </p:nvSpPr>
        <p:spPr>
          <a:xfrm>
            <a:off x="8604250" y="13763986"/>
            <a:ext cx="267970" cy="1949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4027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5000"/>
              </a:lnSpc>
              <a:tabLst/>
            </a:pP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(5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YP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8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ng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Acid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130" name="textbox 130"/>
          <p:cNvSpPr/>
          <p:nvPr/>
        </p:nvSpPr>
        <p:spPr>
          <a:xfrm>
            <a:off x="9563084" y="13728076"/>
            <a:ext cx="359409" cy="1009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24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9000"/>
              </a:lnSpc>
              <a:tabLst/>
            </a:pPr>
            <a:r>
              <a:rPr sz="5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Poisonous</a:t>
            </a:r>
            <a:endParaRPr sz="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6350000" y="10833103"/>
            <a:ext cx="3041665" cy="2146264"/>
            <a:chOff x="0" y="0"/>
            <a:chExt cx="3041665" cy="2146264"/>
          </a:xfrm>
        </p:grpSpPr>
        <p:pic>
          <p:nvPicPr>
            <p:cNvPr id="132" name="picture 13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3041665" cy="2146264"/>
            </a:xfrm>
            <a:prstGeom prst="rect">
              <a:avLst/>
            </a:prstGeom>
          </p:spPr>
        </p:pic>
        <p:sp>
          <p:nvSpPr>
            <p:cNvPr id="134" name="textbox 134"/>
            <p:cNvSpPr/>
            <p:nvPr/>
          </p:nvSpPr>
          <p:spPr>
            <a:xfrm>
              <a:off x="374633" y="541667"/>
              <a:ext cx="2547620" cy="15525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3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524000" algn="l" rtl="0" eaLnBrk="0">
                <a:lnSpc>
                  <a:spcPts val="508"/>
                </a:lnSpc>
                <a:tabLst/>
              </a:pPr>
              <a:r>
                <a:rPr sz="400" kern="0" spc="0" dirty="0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明</a:t>
              </a:r>
              <a:endParaRPr sz="400" dirty="0">
                <a:latin typeface="SimHei"/>
                <a:ea typeface="SimHei"/>
                <a:cs typeface="SimHei"/>
              </a:endParaRPr>
            </a:p>
            <a:p>
              <a:pPr algn="l" rtl="0" eaLnBrk="0">
                <a:lnSpc>
                  <a:spcPct val="16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2241550" algn="l" rtl="0" eaLnBrk="0">
                <a:lnSpc>
                  <a:spcPts val="340"/>
                </a:lnSpc>
                <a:spcBef>
                  <a:spcPts val="70"/>
                </a:spcBef>
                <a:tabLst/>
              </a:pPr>
              <a:r>
                <a:rPr sz="2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8</a:t>
              </a:r>
              <a:endParaRPr sz="2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533400" algn="l" rtl="0" eaLnBrk="0">
                <a:lnSpc>
                  <a:spcPct val="68000"/>
                </a:lnSpc>
                <a:spcBef>
                  <a:spcPts val="397"/>
                </a:spcBef>
                <a:tabLst/>
              </a:pPr>
              <a:r>
                <a:rPr sz="1300" b="1" kern="0" spc="0" dirty="0">
                  <a:solidFill>
                    <a:srgbClr val="60A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</a:t>
              </a:r>
              <a:r>
                <a:rPr sz="1300" b="1" kern="0" spc="20" dirty="0">
                  <a:solidFill>
                    <a:srgbClr val="60A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</a:t>
              </a:r>
              <a:r>
                <a:rPr sz="1300" b="1" kern="0" spc="0" dirty="0">
                  <a:solidFill>
                    <a:srgbClr val="60A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KDF</a:t>
              </a:r>
              <a:r>
                <a:rPr sz="1300" b="1" kern="0" spc="20" dirty="0">
                  <a:solidFill>
                    <a:srgbClr val="60A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-04/08</a:t>
              </a:r>
              <a:endParaRPr sz="13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109000"/>
                </a:lnSpc>
                <a:spcBef>
                  <a:spcPts val="8"/>
                </a:spcBef>
                <a:tabLst/>
              </a:pPr>
              <a:r>
                <a:rPr sz="800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Temperature</a:t>
              </a:r>
              <a:r>
                <a:rPr sz="800" kern="0" spc="8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control</a:t>
              </a:r>
              <a:r>
                <a:rPr sz="800" kern="0" spc="1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method:SCR voltage</a:t>
              </a:r>
              <a:r>
                <a:rPr sz="800" kern="0" spc="1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</a:t>
              </a:r>
              <a:r>
                <a:rPr sz="8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egulation</a:t>
              </a: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800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and</a:t>
              </a:r>
              <a:r>
                <a:rPr sz="800" kern="0" spc="1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temperatur</a:t>
              </a:r>
              <a:r>
                <a:rPr sz="8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</a:t>
              </a:r>
              <a:r>
                <a:rPr sz="800" kern="0" spc="15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control</a:t>
              </a:r>
              <a:endParaRPr sz="800" dirty="0">
                <a:latin typeface="Arial"/>
                <a:ea typeface="Arial"/>
                <a:cs typeface="Arial"/>
              </a:endParaRPr>
            </a:p>
          </p:txBody>
        </p:sp>
        <p:pic>
          <p:nvPicPr>
            <p:cNvPr id="136" name="picture 13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1046798" y="220888"/>
              <a:ext cx="350185" cy="385030"/>
            </a:xfrm>
            <a:prstGeom prst="rect">
              <a:avLst/>
            </a:prstGeom>
          </p:spPr>
        </p:pic>
      </p:grpSp>
      <p:sp>
        <p:nvSpPr>
          <p:cNvPr id="138" name="textbox 138"/>
          <p:cNvSpPr/>
          <p:nvPr/>
        </p:nvSpPr>
        <p:spPr>
          <a:xfrm>
            <a:off x="6197615" y="9195809"/>
            <a:ext cx="3321684" cy="14681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95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443865" algn="l" rtl="0" eaLnBrk="0">
              <a:lnSpc>
                <a:spcPct val="92000"/>
              </a:lnSpc>
              <a:tabLst/>
            </a:pPr>
            <a:r>
              <a:rPr sz="1300" kern="0" spc="-10" dirty="0">
                <a:solidFill>
                  <a:srgbClr val="90E02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厂</a:t>
            </a:r>
            <a:r>
              <a:rPr sz="1300" kern="0" spc="540" dirty="0">
                <a:solidFill>
                  <a:srgbClr val="90E02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300" kern="0" spc="-10" dirty="0">
                <a:solidFill>
                  <a:srgbClr val="90E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300" kern="0" spc="190" dirty="0">
                <a:solidFill>
                  <a:srgbClr val="90E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-10" dirty="0">
                <a:solidFill>
                  <a:srgbClr val="90E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nteligent temper</a:t>
            </a:r>
            <a:r>
              <a:rPr sz="1300" b="1" kern="0" spc="-20" dirty="0">
                <a:solidFill>
                  <a:srgbClr val="90E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ature</a:t>
            </a:r>
            <a:endParaRPr sz="1300" dirty="0">
              <a:latin typeface="Arial"/>
              <a:ea typeface="Arial"/>
              <a:cs typeface="Arial"/>
            </a:endParaRPr>
          </a:p>
          <a:p>
            <a:pPr marL="1123314" algn="l" rtl="0" eaLnBrk="0">
              <a:lnSpc>
                <a:spcPct val="92000"/>
              </a:lnSpc>
              <a:spcBef>
                <a:spcPts val="3"/>
              </a:spcBef>
              <a:tabLst/>
            </a:pPr>
            <a:r>
              <a:rPr sz="1300" b="1" kern="0" spc="-30" dirty="0">
                <a:solidFill>
                  <a:srgbClr val="90E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 sy</a:t>
            </a:r>
            <a:r>
              <a:rPr sz="1300" b="1" kern="0" spc="-40" dirty="0">
                <a:solidFill>
                  <a:srgbClr val="90E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stem</a:t>
            </a:r>
            <a:endParaRPr sz="1300" dirty="0">
              <a:latin typeface="Arial"/>
              <a:ea typeface="Arial"/>
              <a:cs typeface="Arial"/>
            </a:endParaRPr>
          </a:p>
          <a:p>
            <a:pPr marL="977264" algn="l" rtl="0" eaLnBrk="0">
              <a:lnSpc>
                <a:spcPct val="84000"/>
              </a:lnSpc>
              <a:spcBef>
                <a:spcPts val="1557"/>
              </a:spcBef>
              <a:tabLst/>
            </a:pPr>
            <a:r>
              <a:rPr sz="13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Simple operat</a:t>
            </a:r>
            <a:r>
              <a:rPr sz="13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ion</a:t>
            </a:r>
            <a:endParaRPr sz="1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6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58"/>
              </a:lnSpc>
              <a:spcBef>
                <a:spcPts val="242"/>
              </a:spcBef>
              <a:tabLst/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Different models use SCR voltage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regulation and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temperature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endParaRPr sz="800" dirty="0">
              <a:latin typeface="Arial"/>
              <a:ea typeface="Arial"/>
              <a:cs typeface="Arial"/>
            </a:endParaRPr>
          </a:p>
          <a:p>
            <a:pPr marL="227965" algn="l" rtl="0" eaLnBrk="0">
              <a:lnSpc>
                <a:spcPts val="2217"/>
              </a:lnSpc>
              <a:tabLst/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PID intelligent temperature c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ontrol instrument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pic>
        <p:nvPicPr>
          <p:cNvPr id="140" name="picture 1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867665" y="13284182"/>
            <a:ext cx="1282684" cy="1276377"/>
          </a:xfrm>
          <a:prstGeom prst="rect">
            <a:avLst/>
          </a:prstGeom>
        </p:spPr>
      </p:pic>
      <p:sp>
        <p:nvSpPr>
          <p:cNvPr id="142" name="textbox 142"/>
          <p:cNvSpPr/>
          <p:nvPr/>
        </p:nvSpPr>
        <p:spPr>
          <a:xfrm>
            <a:off x="6452996" y="14927054"/>
            <a:ext cx="2564764" cy="4806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68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83845" algn="l" rtl="0" eaLnBrk="0">
              <a:lnSpc>
                <a:spcPct val="68000"/>
              </a:lnSpc>
              <a:tabLst/>
            </a:pPr>
            <a:r>
              <a:rPr sz="1300" b="1" kern="0" spc="0" dirty="0">
                <a:solidFill>
                  <a:srgbClr val="60A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</a:t>
            </a:r>
            <a:r>
              <a:rPr sz="1300" b="1" kern="0" spc="30" dirty="0">
                <a:solidFill>
                  <a:srgbClr val="60A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300" b="1" kern="0" spc="0" dirty="0">
                <a:solidFill>
                  <a:srgbClr val="60A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KDF</a:t>
            </a:r>
            <a:r>
              <a:rPr sz="1300" b="1" kern="0" spc="30" dirty="0">
                <a:solidFill>
                  <a:srgbClr val="60A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-04D/08D</a:t>
            </a:r>
            <a:r>
              <a:rPr sz="1300" b="1" kern="0" spc="20" dirty="0">
                <a:solidFill>
                  <a:srgbClr val="60A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/12D/20D</a:t>
            </a:r>
            <a:endParaRPr sz="1300" dirty="0">
              <a:latin typeface="Arial"/>
              <a:ea typeface="Arial"/>
              <a:cs typeface="Arial"/>
            </a:endParaRPr>
          </a:p>
          <a:p>
            <a:pPr marL="12700" indent="48894" algn="l" rtl="0" eaLnBrk="0">
              <a:lnSpc>
                <a:spcPct val="104000"/>
              </a:lnSpc>
              <a:spcBef>
                <a:spcPts val="20"/>
              </a:spcBef>
              <a:tabLst/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1000" kern="0" spc="2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trol</a:t>
            </a:r>
            <a:r>
              <a:rPr sz="1000" kern="0" spc="2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method:PID</a:t>
            </a:r>
            <a:r>
              <a:rPr sz="1000" kern="0" spc="2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intelligent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ntrol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instrument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pic>
        <p:nvPicPr>
          <p:cNvPr id="144" name="picture 1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7372365" y="13627100"/>
            <a:ext cx="311134" cy="577843"/>
          </a:xfrm>
          <a:prstGeom prst="rect">
            <a:avLst/>
          </a:prstGeom>
        </p:spPr>
      </p:pic>
      <p:pic>
        <p:nvPicPr>
          <p:cNvPr id="146" name="picture 1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629415" y="13303270"/>
            <a:ext cx="596884" cy="292113"/>
          </a:xfrm>
          <a:prstGeom prst="rect">
            <a:avLst/>
          </a:prstGeom>
        </p:spPr>
      </p:pic>
      <p:pic>
        <p:nvPicPr>
          <p:cNvPr id="148" name="picture 1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6597650" y="14211329"/>
            <a:ext cx="596884" cy="279341"/>
          </a:xfrm>
          <a:prstGeom prst="rect">
            <a:avLst/>
          </a:prstGeom>
        </p:spPr>
      </p:pic>
      <p:pic>
        <p:nvPicPr>
          <p:cNvPr id="150" name="picture 15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337283" y="15368630"/>
            <a:ext cx="3048000" cy="63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rect 152"/>
          <p:cNvSpPr/>
          <p:nvPr/>
        </p:nvSpPr>
        <p:spPr>
          <a:xfrm>
            <a:off x="5492750" y="8826500"/>
            <a:ext cx="4762500" cy="6731000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10" name="group 10"/>
          <p:cNvGrpSpPr/>
          <p:nvPr/>
        </p:nvGrpSpPr>
        <p:grpSpPr>
          <a:xfrm rot="21600000">
            <a:off x="5759450" y="9886968"/>
            <a:ext cx="4235434" cy="1308103"/>
            <a:chOff x="0" y="0"/>
            <a:chExt cx="4235434" cy="1308103"/>
          </a:xfrm>
        </p:grpSpPr>
        <p:pic>
          <p:nvPicPr>
            <p:cNvPr id="154" name="picture 15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4235434" cy="1308103"/>
            </a:xfrm>
            <a:prstGeom prst="rect">
              <a:avLst/>
            </a:prstGeom>
          </p:spPr>
        </p:pic>
        <p:sp>
          <p:nvSpPr>
            <p:cNvPr id="156" name="textbox 156"/>
            <p:cNvSpPr/>
            <p:nvPr/>
          </p:nvSpPr>
          <p:spPr>
            <a:xfrm>
              <a:off x="-12700" y="-12700"/>
              <a:ext cx="4260850" cy="133794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9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9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7527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89864" algn="l" rtl="0" eaLnBrk="0">
                <a:lnSpc>
                  <a:spcPct val="88000"/>
                </a:lnSpc>
                <a:tabLst/>
              </a:pPr>
              <a:r>
                <a:rPr sz="1100" b="1" kern="0" spc="-20" dirty="0">
                  <a:solidFill>
                    <a:srgbClr val="80D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Digestive trac</a:t>
              </a:r>
              <a:r>
                <a:rPr sz="1100" b="1" kern="0" spc="-30" dirty="0">
                  <a:solidFill>
                    <a:srgbClr val="80D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 with built-in scale</a:t>
              </a:r>
              <a:endParaRPr sz="1100" dirty="0">
                <a:latin typeface="Arial"/>
                <a:ea typeface="Arial"/>
                <a:cs typeface="Arial"/>
              </a:endParaRPr>
            </a:p>
            <a:p>
              <a:pPr marL="189864" algn="l" rtl="0" eaLnBrk="0">
                <a:lnSpc>
                  <a:spcPts val="1090"/>
                </a:lnSpc>
                <a:spcBef>
                  <a:spcPts val="419"/>
                </a:spcBef>
                <a:tabLst/>
              </a:pP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Facilitates</a:t>
              </a:r>
              <a:r>
                <a:rPr sz="800" kern="0" spc="9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us</a:t>
              </a: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er</a:t>
              </a:r>
              <a:r>
                <a:rPr sz="800" kern="0" spc="9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reading</a:t>
              </a:r>
              <a:r>
                <a:rPr sz="800" kern="0" spc="7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of values,convenient</a:t>
              </a:r>
              <a:endParaRPr sz="800" dirty="0">
                <a:latin typeface="Arial"/>
                <a:ea typeface="Arial"/>
                <a:cs typeface="Arial"/>
              </a:endParaRPr>
            </a:p>
            <a:p>
              <a:pPr marL="189864" algn="l" rtl="0" eaLnBrk="0">
                <a:lnSpc>
                  <a:spcPct val="81000"/>
                </a:lnSpc>
                <a:spcBef>
                  <a:spcPts val="114"/>
                </a:spcBef>
                <a:tabLst/>
              </a:pP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for</a:t>
              </a:r>
              <a:r>
                <a:rPr sz="800" kern="0" spc="9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experim</a:t>
              </a: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ental</a:t>
              </a:r>
              <a:r>
                <a:rPr sz="800" kern="0" spc="1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operation</a:t>
              </a:r>
              <a:endParaRPr sz="800" dirty="0"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 rot="21600000">
            <a:off x="5759450" y="14033465"/>
            <a:ext cx="4216383" cy="1276399"/>
            <a:chOff x="0" y="0"/>
            <a:chExt cx="4216383" cy="1276399"/>
          </a:xfrm>
        </p:grpSpPr>
        <p:pic>
          <p:nvPicPr>
            <p:cNvPr id="158" name="picture 15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4216383" cy="1276399"/>
            </a:xfrm>
            <a:prstGeom prst="rect">
              <a:avLst/>
            </a:prstGeom>
          </p:spPr>
        </p:pic>
        <p:sp>
          <p:nvSpPr>
            <p:cNvPr id="160" name="textbox 160"/>
            <p:cNvSpPr/>
            <p:nvPr/>
          </p:nvSpPr>
          <p:spPr>
            <a:xfrm>
              <a:off x="-12700" y="-12700"/>
              <a:ext cx="4241800" cy="132524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2000"/>
                </a:lnSpc>
                <a:tabLst/>
              </a:pPr>
              <a:endParaRPr sz="300" dirty="0">
                <a:latin typeface="Arial"/>
                <a:ea typeface="Arial"/>
                <a:cs typeface="Arial"/>
              </a:endParaRPr>
            </a:p>
            <a:p>
              <a:pPr marL="247015" algn="l" rtl="0" eaLnBrk="0">
                <a:lnSpc>
                  <a:spcPct val="83000"/>
                </a:lnSpc>
                <a:spcBef>
                  <a:spcPts val="3"/>
                </a:spcBef>
                <a:tabLst/>
              </a:pPr>
              <a:r>
                <a:rPr sz="1400" b="1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IIIIl</a:t>
              </a:r>
              <a:endParaRPr sz="1400" dirty="0">
                <a:latin typeface="Arial"/>
                <a:ea typeface="Arial"/>
                <a:cs typeface="Arial"/>
              </a:endParaRPr>
            </a:p>
            <a:p>
              <a:pPr marL="227965" algn="l" rtl="0" eaLnBrk="0">
                <a:lnSpc>
                  <a:spcPct val="84000"/>
                </a:lnSpc>
                <a:spcBef>
                  <a:spcPts val="1121"/>
                </a:spcBef>
                <a:tabLst/>
              </a:pPr>
              <a:r>
                <a:rPr sz="1600" b="1" kern="0" spc="-5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IIIIl</a:t>
              </a:r>
              <a:r>
                <a:rPr sz="1600" b="1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                        </a:t>
              </a:r>
              <a:r>
                <a:rPr sz="1600" b="1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      </a:t>
              </a:r>
              <a:r>
                <a:rPr sz="1200" b="1" kern="0" spc="-50" dirty="0">
                  <a:solidFill>
                    <a:srgbClr val="80E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Rubber </a:t>
              </a:r>
              <a:r>
                <a:rPr sz="1200" b="1" kern="0" spc="-60" dirty="0">
                  <a:solidFill>
                    <a:srgbClr val="80E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bottom</a:t>
              </a:r>
              <a:endParaRPr sz="1200" dirty="0">
                <a:latin typeface="Arial"/>
                <a:ea typeface="Arial"/>
                <a:cs typeface="Arial"/>
              </a:endParaRPr>
            </a:p>
            <a:p>
              <a:pPr marL="3175000" algn="l" rtl="0" eaLnBrk="0">
                <a:lnSpc>
                  <a:spcPts val="860"/>
                </a:lnSpc>
                <a:spcBef>
                  <a:spcPts val="222"/>
                </a:spcBef>
                <a:tabLst/>
              </a:pPr>
              <a:r>
                <a:rPr sz="1200" b="1" kern="0" spc="-60" dirty="0">
                  <a:solidFill>
                    <a:srgbClr val="90E01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corner</a:t>
              </a:r>
              <a:endParaRPr sz="1200" dirty="0">
                <a:latin typeface="Arial"/>
                <a:ea typeface="Arial"/>
                <a:cs typeface="Arial"/>
              </a:endParaRPr>
            </a:p>
            <a:p>
              <a:pPr marL="2253614" indent="-6350" algn="l" rtl="0" eaLnBrk="0">
                <a:lnSpc>
                  <a:spcPct val="111000"/>
                </a:lnSpc>
                <a:spcBef>
                  <a:spcPts val="1"/>
                </a:spcBef>
                <a:tabLst/>
              </a:pP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Corrosion-resistant,anti-slip,e</a:t>
              </a: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asy    to</a:t>
              </a: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    </a:t>
              </a: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fix  instruments</a:t>
              </a:r>
              <a:endParaRPr sz="800" dirty="0"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 rot="21600000">
            <a:off x="5759450" y="12661890"/>
            <a:ext cx="4216383" cy="1276332"/>
            <a:chOff x="0" y="0"/>
            <a:chExt cx="4216383" cy="1276332"/>
          </a:xfrm>
        </p:grpSpPr>
        <p:pic>
          <p:nvPicPr>
            <p:cNvPr id="162" name="picture 16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216383" cy="1276332"/>
            </a:xfrm>
            <a:prstGeom prst="rect">
              <a:avLst/>
            </a:prstGeom>
          </p:spPr>
        </p:pic>
        <p:sp>
          <p:nvSpPr>
            <p:cNvPr id="164" name="textbox 164"/>
            <p:cNvSpPr/>
            <p:nvPr/>
          </p:nvSpPr>
          <p:spPr>
            <a:xfrm>
              <a:off x="-12700" y="-12700"/>
              <a:ext cx="4241800" cy="130492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9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6695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89864" algn="l" rtl="0" eaLnBrk="0">
                <a:lnSpc>
                  <a:spcPct val="81000"/>
                </a:lnSpc>
                <a:tabLst/>
              </a:pPr>
              <a:r>
                <a:rPr sz="1200" b="1" kern="0" spc="-30" dirty="0">
                  <a:solidFill>
                    <a:srgbClr val="80E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Fuse</a:t>
              </a:r>
              <a:endParaRPr sz="1200" dirty="0">
                <a:latin typeface="Arial"/>
                <a:ea typeface="Arial"/>
                <a:cs typeface="Arial"/>
              </a:endParaRPr>
            </a:p>
            <a:p>
              <a:pPr marL="189864" algn="l" rtl="0" eaLnBrk="0">
                <a:lnSpc>
                  <a:spcPts val="1090"/>
                </a:lnSpc>
                <a:spcBef>
                  <a:spcPts val="137"/>
                </a:spcBef>
                <a:tabLst/>
              </a:pP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Used</a:t>
              </a:r>
              <a:r>
                <a:rPr sz="800" kern="0" spc="8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to</a:t>
              </a:r>
              <a:r>
                <a:rPr sz="800" kern="0" spc="1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protect</a:t>
              </a:r>
              <a:r>
                <a:rPr sz="800" kern="0" spc="1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instrum</a:t>
              </a:r>
              <a:r>
                <a:rPr sz="8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ent</a:t>
              </a:r>
              <a:endParaRPr sz="800" dirty="0">
                <a:latin typeface="Arial"/>
                <a:ea typeface="Arial"/>
                <a:cs typeface="Arial"/>
              </a:endParaRPr>
            </a:p>
            <a:p>
              <a:pPr marL="189864" algn="l" rtl="0" eaLnBrk="0">
                <a:lnSpc>
                  <a:spcPct val="85000"/>
                </a:lnSpc>
                <a:spcBef>
                  <a:spcPts val="99"/>
                </a:spcBef>
                <a:tabLst/>
              </a:pP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safety</a:t>
              </a:r>
              <a:endParaRPr sz="800" dirty="0">
                <a:latin typeface="Arial"/>
                <a:ea typeface="Arial"/>
                <a:cs typeface="Arial"/>
              </a:endParaRPr>
            </a:p>
          </p:txBody>
        </p:sp>
      </p:grpSp>
      <p:pic>
        <p:nvPicPr>
          <p:cNvPr id="166" name="picture 16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778500" y="11283922"/>
            <a:ext cx="4197333" cy="1257349"/>
          </a:xfrm>
          <a:prstGeom prst="rect">
            <a:avLst/>
          </a:prstGeom>
        </p:spPr>
      </p:pic>
      <p:sp>
        <p:nvSpPr>
          <p:cNvPr id="168" name="textbox 168"/>
          <p:cNvSpPr/>
          <p:nvPr/>
        </p:nvSpPr>
        <p:spPr>
          <a:xfrm>
            <a:off x="8483615" y="11679459"/>
            <a:ext cx="1323339" cy="5467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66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6000"/>
              </a:lnSpc>
              <a:tabLst/>
            </a:pPr>
            <a:r>
              <a:rPr sz="1100" b="1" kern="0" spc="-10" dirty="0">
                <a:solidFill>
                  <a:srgbClr val="90E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Rubber wo</a:t>
            </a:r>
            <a:r>
              <a:rPr sz="1100" b="1" kern="0" spc="-20" dirty="0">
                <a:solidFill>
                  <a:srgbClr val="90E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od</a:t>
            </a:r>
            <a:endParaRPr sz="1100" dirty="0">
              <a:latin typeface="Arial"/>
              <a:ea typeface="Arial"/>
              <a:cs typeface="Arial"/>
            </a:endParaRPr>
          </a:p>
          <a:p>
            <a:pPr marL="437515" algn="l" rtl="0" eaLnBrk="0">
              <a:lnSpc>
                <a:spcPts val="896"/>
              </a:lnSpc>
              <a:spcBef>
                <a:spcPts val="114"/>
              </a:spcBef>
              <a:tabLst/>
            </a:pPr>
            <a:r>
              <a:rPr sz="1200" b="1" kern="0" spc="-50" dirty="0">
                <a:solidFill>
                  <a:srgbClr val="80E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handle</a:t>
            </a:r>
            <a:endParaRPr sz="1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1000"/>
              </a:lnSpc>
              <a:spcBef>
                <a:spcPts val="16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Prevents expe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rimenters from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scalding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170" name="textbox 170"/>
          <p:cNvSpPr/>
          <p:nvPr/>
        </p:nvSpPr>
        <p:spPr>
          <a:xfrm>
            <a:off x="6038834" y="11488436"/>
            <a:ext cx="182879" cy="5930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9050" algn="l" rtl="0" eaLnBrk="0">
              <a:lnSpc>
                <a:spcPts val="1090"/>
              </a:lnSpc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250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635"/>
              </a:lnSpc>
              <a:spcBef>
                <a:spcPts val="2"/>
              </a:spcBef>
              <a:tabLst/>
            </a:pPr>
            <a:r>
              <a:rPr sz="800" kern="0" spc="-60" dirty="0">
                <a:solidFill>
                  <a:srgbClr val="505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2</a:t>
            </a:r>
            <a:r>
              <a:rPr sz="800" kern="0" spc="-50" dirty="0">
                <a:solidFill>
                  <a:srgbClr val="505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0</a:t>
            </a:r>
            <a:r>
              <a:rPr sz="800" kern="0" spc="-40" dirty="0">
                <a:solidFill>
                  <a:srgbClr val="505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0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172" name="textbox 172"/>
          <p:cNvSpPr/>
          <p:nvPr/>
        </p:nvSpPr>
        <p:spPr>
          <a:xfrm>
            <a:off x="7588265" y="9450086"/>
            <a:ext cx="582294" cy="1644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 details</a:t>
            </a:r>
            <a:endParaRPr sz="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picture 1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492750" y="9982200"/>
            <a:ext cx="4762500" cy="4419600"/>
          </a:xfrm>
          <a:prstGeom prst="rect">
            <a:avLst/>
          </a:prstGeom>
        </p:spPr>
      </p:pic>
      <p:sp>
        <p:nvSpPr>
          <p:cNvPr id="176" name="textbox 176"/>
          <p:cNvSpPr/>
          <p:nvPr/>
        </p:nvSpPr>
        <p:spPr>
          <a:xfrm>
            <a:off x="6648434" y="10198267"/>
            <a:ext cx="2446020" cy="13138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92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685800" algn="l" rtl="0" eaLnBrk="0">
              <a:lnSpc>
                <a:spcPct val="83000"/>
              </a:lnSpc>
              <a:tabLst/>
            </a:pPr>
            <a:r>
              <a:rPr sz="1100" b="1" kern="0" spc="-20" dirty="0">
                <a:solidFill>
                  <a:srgbClr val="203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Accessori</a:t>
            </a:r>
            <a:r>
              <a:rPr sz="1100" b="1" kern="0" spc="-30" dirty="0">
                <a:solidFill>
                  <a:srgbClr val="203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es</a:t>
            </a:r>
            <a:r>
              <a:rPr sz="1100" b="1" kern="0" spc="70" dirty="0">
                <a:solidFill>
                  <a:srgbClr val="203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30" dirty="0">
                <a:solidFill>
                  <a:srgbClr val="203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List</a:t>
            </a:r>
            <a:endParaRPr sz="1100" dirty="0">
              <a:latin typeface="Arial"/>
              <a:ea typeface="Arial"/>
              <a:cs typeface="Arial"/>
            </a:endParaRPr>
          </a:p>
          <a:p>
            <a:pPr marL="977900" algn="l" rtl="0" eaLnBrk="0">
              <a:lnSpc>
                <a:spcPts val="1090"/>
              </a:lnSpc>
              <a:spcBef>
                <a:spcPts val="850"/>
              </a:spcBef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packing</a:t>
            </a:r>
            <a:r>
              <a:rPr sz="8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list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spcBef>
                <a:spcPts val="273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Host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090"/>
              </a:lnSpc>
              <a:spcBef>
                <a:spcPts val="2"/>
              </a:spcBef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Digestive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tract</a:t>
            </a:r>
            <a:r>
              <a:rPr sz="8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mounting</a:t>
            </a:r>
            <a:r>
              <a:rPr sz="8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rack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tray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178" name="textbox 178"/>
          <p:cNvSpPr/>
          <p:nvPr/>
        </p:nvSpPr>
        <p:spPr>
          <a:xfrm>
            <a:off x="7219934" y="12966918"/>
            <a:ext cx="2212975" cy="5092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708"/>
              </a:lnSpc>
              <a:tabLst/>
            </a:pPr>
            <a:r>
              <a:rPr sz="1700" kern="0" spc="-20" baseline="-3223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0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200" kern="0" spc="-20" baseline="34499" dirty="0">
                <a:solidFill>
                  <a:srgbClr val="60A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aling</a:t>
            </a:r>
            <a:endParaRPr sz="1200" baseline="34499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4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7000"/>
              </a:lnSpc>
              <a:tabLst/>
            </a:pPr>
            <a:r>
              <a:rPr sz="500" kern="0" spc="-10" dirty="0">
                <a:solidFill>
                  <a:srgbClr val="50703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人</a:t>
            </a:r>
            <a:endParaRPr sz="500" dirty="0">
              <a:latin typeface="SimHei"/>
              <a:ea typeface="SimHei"/>
              <a:cs typeface="SimHei"/>
            </a:endParaRPr>
          </a:p>
        </p:txBody>
      </p:sp>
      <p:sp>
        <p:nvSpPr>
          <p:cNvPr id="180" name="textbox 180"/>
          <p:cNvSpPr/>
          <p:nvPr/>
        </p:nvSpPr>
        <p:spPr>
          <a:xfrm>
            <a:off x="7723175" y="13132110"/>
            <a:ext cx="78739" cy="1047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621"/>
              </a:lnSpc>
              <a:tabLst/>
            </a:pPr>
            <a:r>
              <a:rPr sz="800" kern="0" spc="-20" dirty="0">
                <a:solidFill>
                  <a:srgbClr val="609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g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182" name="textbox 182"/>
          <p:cNvSpPr/>
          <p:nvPr/>
        </p:nvSpPr>
        <p:spPr>
          <a:xfrm>
            <a:off x="7736371" y="13017819"/>
            <a:ext cx="76200" cy="1047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621"/>
              </a:lnSpc>
              <a:tabLst/>
            </a:pPr>
            <a:r>
              <a:rPr sz="800" kern="0" spc="-20" dirty="0">
                <a:solidFill>
                  <a:srgbClr val="60A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184" name="textbox 184"/>
          <p:cNvSpPr/>
          <p:nvPr/>
        </p:nvSpPr>
        <p:spPr>
          <a:xfrm>
            <a:off x="7613650" y="13112908"/>
            <a:ext cx="132079" cy="123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5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800" kern="0" spc="-30" dirty="0">
                <a:solidFill>
                  <a:srgbClr val="609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rin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186" name="textbox 186"/>
          <p:cNvSpPr/>
          <p:nvPr/>
        </p:nvSpPr>
        <p:spPr>
          <a:xfrm>
            <a:off x="7626846" y="12997398"/>
            <a:ext cx="141604" cy="1250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25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800" kern="0" spc="-60" dirty="0">
                <a:solidFill>
                  <a:srgbClr val="60A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&lt;S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188" name="textbox 188"/>
          <p:cNvSpPr/>
          <p:nvPr/>
        </p:nvSpPr>
        <p:spPr>
          <a:xfrm>
            <a:off x="7969265" y="13482339"/>
            <a:ext cx="1790700" cy="4438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090"/>
              </a:lnSpc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Air extracti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 tee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651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User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manual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190" name="textbox 190"/>
          <p:cNvSpPr/>
          <p:nvPr/>
        </p:nvSpPr>
        <p:spPr>
          <a:xfrm>
            <a:off x="7397765" y="13706467"/>
            <a:ext cx="454659" cy="3822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78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13664" algn="l" rtl="0" eaLnBrk="0">
              <a:lnSpc>
                <a:spcPct val="81000"/>
              </a:lnSpc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Certifeateof</a:t>
            </a:r>
            <a:endParaRPr sz="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227965" indent="-215265" algn="l" rtl="0" eaLnBrk="0">
              <a:lnSpc>
                <a:spcPct val="99000"/>
              </a:lnSpc>
              <a:spcBef>
                <a:spcPts val="1"/>
              </a:spcBef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)Waranty 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card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192" name="textbox 192"/>
          <p:cNvSpPr/>
          <p:nvPr/>
        </p:nvSpPr>
        <p:spPr>
          <a:xfrm>
            <a:off x="5949965" y="13685508"/>
            <a:ext cx="747394" cy="1644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Collection   tube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194" name="textbox 194"/>
          <p:cNvSpPr/>
          <p:nvPr/>
        </p:nvSpPr>
        <p:spPr>
          <a:xfrm>
            <a:off x="6902465" y="13719193"/>
            <a:ext cx="434975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58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19050" algn="l" rtl="0" eaLnBrk="0">
              <a:lnSpc>
                <a:spcPct val="118000"/>
              </a:lnSpc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Fuse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tube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(Fuse)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196" name="textbox 196"/>
          <p:cNvSpPr/>
          <p:nvPr/>
        </p:nvSpPr>
        <p:spPr>
          <a:xfrm>
            <a:off x="9448784" y="11712562"/>
            <a:ext cx="415925" cy="2667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50165" algn="l" rtl="0" eaLnBrk="0">
              <a:lnSpc>
                <a:spcPts val="640"/>
              </a:lnSpc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6mm   inner</a:t>
            </a:r>
            <a:endParaRPr sz="500" dirty="0">
              <a:latin typeface="Arial"/>
              <a:ea typeface="Arial"/>
              <a:cs typeface="Arial"/>
            </a:endParaRPr>
          </a:p>
          <a:p>
            <a:pPr marL="76200" algn="l" rtl="0" eaLnBrk="0">
              <a:lnSpc>
                <a:spcPct val="91000"/>
              </a:lnSpc>
              <a:spcBef>
                <a:spcPts val="4"/>
              </a:spcBef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diameter</a:t>
            </a:r>
            <a:endParaRPr sz="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04"/>
              </a:lnSpc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Rubber   hose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198" name="textbox 198"/>
          <p:cNvSpPr/>
          <p:nvPr/>
        </p:nvSpPr>
        <p:spPr>
          <a:xfrm>
            <a:off x="6762734" y="12925545"/>
            <a:ext cx="460375" cy="1123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681"/>
              </a:lnSpc>
              <a:tabLst/>
            </a:pPr>
            <a:r>
              <a:rPr sz="500" kern="0" spc="0" dirty="0">
                <a:solidFill>
                  <a:srgbClr val="508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Digestive </a:t>
            </a:r>
            <a:r>
              <a:rPr sz="500" kern="0" spc="-10" dirty="0">
                <a:solidFill>
                  <a:srgbClr val="508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tube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200" name="textbox 200"/>
          <p:cNvSpPr/>
          <p:nvPr/>
        </p:nvSpPr>
        <p:spPr>
          <a:xfrm>
            <a:off x="8978916" y="11852268"/>
            <a:ext cx="366395" cy="876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78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PowerCable</a:t>
            </a:r>
            <a:endParaRPr sz="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picture 2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pic>
        <p:nvPicPr>
          <p:cNvPr id="204" name="picture 20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804150" y="11264900"/>
            <a:ext cx="2482850" cy="3244850"/>
          </a:xfrm>
          <a:prstGeom prst="rect">
            <a:avLst/>
          </a:prstGeom>
        </p:spPr>
      </p:pic>
      <p:graphicFrame>
        <p:nvGraphicFramePr>
          <p:cNvPr id="206" name="table 206"/>
          <p:cNvGraphicFramePr>
            <a:graphicFrameLocks noGrp="1"/>
          </p:cNvGraphicFramePr>
          <p:nvPr/>
        </p:nvGraphicFramePr>
        <p:xfrm>
          <a:off x="5534025" y="12646025"/>
          <a:ext cx="2146300" cy="1104900"/>
        </p:xfrm>
        <a:graphic>
          <a:graphicData uri="http://schemas.openxmlformats.org/drawingml/2006/table">
            <a:tbl>
              <a:tblPr/>
              <a:tblGrid>
                <a:gridCol w="993775"/>
                <a:gridCol w="1152525"/>
              </a:tblGrid>
              <a:tr h="2127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3575" algn="l" rtl="0" eaLnBrk="0">
                        <a:lnSpc>
                          <a:spcPct val="7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 Determinator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63575" algn="l" rtl="0" eaLnBrk="0">
                        <a:lnSpc>
                          <a:spcPts val="75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Digestion Furnace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225" algn="l" rtl="0" eaLnBrk="0">
                        <a:lnSpc>
                          <a:spcPct val="99000"/>
                        </a:lnSpc>
                        <a:spcBef>
                          <a:spcPts val="90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6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8450" algn="l" rtl="0" eaLnBrk="0">
                        <a:lnSpc>
                          <a:spcPts val="79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RT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-520℃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225" algn="l" rtl="0" eaLnBrk="0">
                        <a:lnSpc>
                          <a:spcPts val="795"/>
                        </a:lnSpc>
                        <a:spcBef>
                          <a:spcPts val="175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6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4950" algn="l" rtl="0" eaLnBrk="0">
                        <a:lnSpc>
                          <a:spcPts val="7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Voltmeter+Knob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0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9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 number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225" algn="l" rtl="0" eaLnBrk="0">
                        <a:lnSpc>
                          <a:spcPts val="1314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digestive</a:t>
                      </a:r>
                      <a:r>
                        <a:rPr sz="6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tracts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01650" algn="l" rtl="0" eaLnBrk="0">
                        <a:lnSpc>
                          <a:spcPts val="80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08" name="table 208"/>
          <p:cNvGraphicFramePr>
            <a:graphicFrameLocks noGrp="1"/>
          </p:cNvGraphicFramePr>
          <p:nvPr/>
        </p:nvGraphicFramePr>
        <p:xfrm>
          <a:off x="5527675" y="11458575"/>
          <a:ext cx="2146300" cy="1060450"/>
        </p:xfrm>
        <a:graphic>
          <a:graphicData uri="http://schemas.openxmlformats.org/drawingml/2006/table">
            <a:tbl>
              <a:tblPr/>
              <a:tblGrid>
                <a:gridCol w="629284"/>
                <a:gridCol w="533400"/>
                <a:gridCol w="983615"/>
              </a:tblGrid>
              <a:tr h="212725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57225" algn="l" rtl="0" eaLnBrk="0">
                        <a:lnSpc>
                          <a:spcPct val="67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 Determinat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5722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Distillation Dev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ice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indent="12700" algn="l" rtl="0" eaLnBrk="0">
                        <a:lnSpc>
                          <a:spcPct val="76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nt 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1439" algn="l" rtl="0" eaLnBrk="0">
                        <a:lnSpc>
                          <a:spcPct val="92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0.1-220mg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92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Nitrogen(0.02%-98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%)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53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Recovery.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039" algn="l" rtl="0" eaLnBrk="0">
                        <a:lnSpc>
                          <a:spcPts val="864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≥99.5%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93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Repeatail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ity.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5740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Average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844" algn="l" rtl="0" eaLnBrk="0">
                        <a:lnSpc>
                          <a:spcPts val="856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Relative Error</a:t>
                      </a:r>
                      <a:r>
                        <a:rPr sz="7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±1%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10" name="table 210"/>
          <p:cNvGraphicFramePr>
            <a:graphicFrameLocks noGrp="1"/>
          </p:cNvGraphicFramePr>
          <p:nvPr/>
        </p:nvGraphicFramePr>
        <p:xfrm>
          <a:off x="5540375" y="10410825"/>
          <a:ext cx="2324100" cy="768350"/>
        </p:xfrm>
        <a:graphic>
          <a:graphicData uri="http://schemas.openxmlformats.org/drawingml/2006/table">
            <a:tbl>
              <a:tblPr/>
              <a:tblGrid>
                <a:gridCol w="232410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7465" algn="l" rtl="0" eaLnBrk="0">
                        <a:lnSpc>
                          <a:spcPts val="1745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4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LC-KDN-A1+LC</a:t>
                      </a:r>
                      <a:r>
                        <a:rPr sz="14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-KDF-04</a:t>
                      </a:r>
                      <a:r>
                        <a:rPr sz="1400" kern="0" spc="1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194" algn="l" rtl="0" eaLnBrk="0">
                        <a:lnSpc>
                          <a:spcPct val="10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Determinator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Distillation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Device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+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Determinat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Digestion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Furnace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picture 2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pic>
        <p:nvPicPr>
          <p:cNvPr id="214" name="picture 2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772400" y="11264900"/>
            <a:ext cx="2508250" cy="3238500"/>
          </a:xfrm>
          <a:prstGeom prst="rect">
            <a:avLst/>
          </a:prstGeom>
        </p:spPr>
      </p:pic>
      <p:graphicFrame>
        <p:nvGraphicFramePr>
          <p:cNvPr id="216" name="table 216"/>
          <p:cNvGraphicFramePr>
            <a:graphicFrameLocks noGrp="1"/>
          </p:cNvGraphicFramePr>
          <p:nvPr/>
        </p:nvGraphicFramePr>
        <p:xfrm>
          <a:off x="5534025" y="12646025"/>
          <a:ext cx="2146300" cy="1104900"/>
        </p:xfrm>
        <a:graphic>
          <a:graphicData uri="http://schemas.openxmlformats.org/drawingml/2006/table">
            <a:tbl>
              <a:tblPr/>
              <a:tblGrid>
                <a:gridCol w="901700"/>
                <a:gridCol w="1244600"/>
              </a:tblGrid>
              <a:tr h="2127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3575" algn="l" rtl="0" eaLnBrk="0">
                        <a:lnSpc>
                          <a:spcPct val="7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 Determinator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63575" algn="l" rtl="0" eaLnBrk="0">
                        <a:lnSpc>
                          <a:spcPts val="75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Digestion Furnace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225" algn="l" rtl="0" eaLnBrk="0">
                        <a:lnSpc>
                          <a:spcPct val="99000"/>
                        </a:lnSpc>
                        <a:spcBef>
                          <a:spcPts val="90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6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90525" algn="l" rtl="0" eaLnBrk="0">
                        <a:lnSpc>
                          <a:spcPts val="79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RT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-530℃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225" algn="l" rtl="0" eaLnBrk="0">
                        <a:lnSpc>
                          <a:spcPts val="795"/>
                        </a:lnSpc>
                        <a:spcBef>
                          <a:spcPts val="175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6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5275" indent="-152400" algn="l" rtl="0" eaLnBrk="0">
                        <a:lnSpc>
                          <a:spcPct val="12600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PID</a:t>
                      </a:r>
                      <a:r>
                        <a:rPr sz="6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intellgent temperature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ment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0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9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 number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225" algn="l" rtl="0" eaLnBrk="0">
                        <a:lnSpc>
                          <a:spcPts val="1314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digestive</a:t>
                      </a:r>
                      <a:r>
                        <a:rPr sz="6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tracts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93725" algn="l" rtl="0" eaLnBrk="0">
                        <a:lnSpc>
                          <a:spcPts val="80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18" name="table 218"/>
          <p:cNvGraphicFramePr>
            <a:graphicFrameLocks noGrp="1"/>
          </p:cNvGraphicFramePr>
          <p:nvPr/>
        </p:nvGraphicFramePr>
        <p:xfrm>
          <a:off x="5527675" y="11458575"/>
          <a:ext cx="2146300" cy="1060450"/>
        </p:xfrm>
        <a:graphic>
          <a:graphicData uri="http://schemas.openxmlformats.org/drawingml/2006/table">
            <a:tbl>
              <a:tblPr/>
              <a:tblGrid>
                <a:gridCol w="641984"/>
                <a:gridCol w="1504314"/>
              </a:tblGrid>
              <a:tr h="2127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57225" algn="l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 Determinator Distill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23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48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nt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92000"/>
                        </a:lnSpc>
                        <a:spcBef>
                          <a:spcPts val="8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8739" algn="l" rtl="0" eaLnBrk="0">
                        <a:lnSpc>
                          <a:spcPct val="92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0.1-220mg</a:t>
                      </a:r>
                      <a:r>
                        <a:rPr sz="7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Nitrogen(0.02%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-98%)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53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Recovery.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86740" algn="l" rtl="0" eaLnBrk="0">
                        <a:lnSpc>
                          <a:spcPts val="864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≥99.5%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93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Repeatail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ity.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3039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Average Relativ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 Error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±1%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20" name="table 220"/>
          <p:cNvGraphicFramePr>
            <a:graphicFrameLocks noGrp="1"/>
          </p:cNvGraphicFramePr>
          <p:nvPr/>
        </p:nvGraphicFramePr>
        <p:xfrm>
          <a:off x="5540375" y="10410825"/>
          <a:ext cx="2324100" cy="768350"/>
        </p:xfrm>
        <a:graphic>
          <a:graphicData uri="http://schemas.openxmlformats.org/drawingml/2006/table">
            <a:tbl>
              <a:tblPr/>
              <a:tblGrid>
                <a:gridCol w="232410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830" algn="l" rtl="0" eaLnBrk="0">
                        <a:lnSpc>
                          <a:spcPct val="81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3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13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3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KDN</a:t>
                      </a:r>
                      <a:r>
                        <a:rPr sz="13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-A1+</a:t>
                      </a:r>
                      <a:r>
                        <a:rPr sz="13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13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3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KDF</a:t>
                      </a:r>
                      <a:r>
                        <a:rPr sz="13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-04</a:t>
                      </a:r>
                      <a:r>
                        <a:rPr sz="13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</a:t>
                      </a:r>
                      <a:r>
                        <a:rPr sz="1300" kern="0" spc="2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194" algn="l" rtl="0" eaLnBrk="0">
                        <a:lnSpc>
                          <a:spcPct val="11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Determinato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Distillation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Device+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Determinat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Digestion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Furnace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picture 2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pic>
        <p:nvPicPr>
          <p:cNvPr id="224" name="picture 2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772400" y="11264900"/>
            <a:ext cx="2559050" cy="3263900"/>
          </a:xfrm>
          <a:prstGeom prst="rect">
            <a:avLst/>
          </a:prstGeom>
        </p:spPr>
      </p:pic>
      <p:graphicFrame>
        <p:nvGraphicFramePr>
          <p:cNvPr id="226" name="table 226"/>
          <p:cNvGraphicFramePr>
            <a:graphicFrameLocks noGrp="1"/>
          </p:cNvGraphicFramePr>
          <p:nvPr/>
        </p:nvGraphicFramePr>
        <p:xfrm>
          <a:off x="5534025" y="12646025"/>
          <a:ext cx="2146300" cy="1104900"/>
        </p:xfrm>
        <a:graphic>
          <a:graphicData uri="http://schemas.openxmlformats.org/drawingml/2006/table">
            <a:tbl>
              <a:tblPr/>
              <a:tblGrid>
                <a:gridCol w="1007744"/>
                <a:gridCol w="1138555"/>
              </a:tblGrid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57225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495" algn="l" rtl="0" eaLnBrk="0">
                        <a:lnSpc>
                          <a:spcPct val="99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anayzer digestion</a:t>
                      </a:r>
                      <a:r>
                        <a:rPr sz="6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furnace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225" algn="l" rtl="0" eaLnBrk="0">
                        <a:lnSpc>
                          <a:spcPct val="99000"/>
                        </a:lnSpc>
                        <a:spcBef>
                          <a:spcPts val="90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6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4479" algn="l" rtl="0" eaLnBrk="0">
                        <a:lnSpc>
                          <a:spcPts val="79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RT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-520℃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225" algn="l" rtl="0" eaLnBrk="0">
                        <a:lnSpc>
                          <a:spcPts val="795"/>
                        </a:lnSpc>
                        <a:spcBef>
                          <a:spcPts val="175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6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0979" algn="l" rtl="0" eaLnBrk="0">
                        <a:lnSpc>
                          <a:spcPts val="7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Voltmeter+Knob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0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9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 number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225" algn="l" rtl="0" eaLnBrk="0">
                        <a:lnSpc>
                          <a:spcPts val="1314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digestion</a:t>
                      </a:r>
                      <a:r>
                        <a:rPr sz="6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tube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1330" algn="l" rtl="0" eaLnBrk="0">
                        <a:lnSpc>
                          <a:spcPts val="79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28" name="table 228"/>
          <p:cNvGraphicFramePr>
            <a:graphicFrameLocks noGrp="1"/>
          </p:cNvGraphicFramePr>
          <p:nvPr/>
        </p:nvGraphicFramePr>
        <p:xfrm>
          <a:off x="5527675" y="11458575"/>
          <a:ext cx="2146300" cy="1060450"/>
        </p:xfrm>
        <a:graphic>
          <a:graphicData uri="http://schemas.openxmlformats.org/drawingml/2006/table">
            <a:tbl>
              <a:tblPr/>
              <a:tblGrid>
                <a:gridCol w="622300"/>
                <a:gridCol w="1432560"/>
                <a:gridCol w="91439"/>
              </a:tblGrid>
              <a:tr h="212725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57225" algn="l" rtl="0" eaLnBrk="0">
                        <a:lnSpc>
                          <a:spcPct val="75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 Determinator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50875" algn="l" rtl="0" eaLnBrk="0">
                        <a:lnSpc>
                          <a:spcPts val="774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Distilation Apparatus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ts val="445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Measurement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ts val="769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842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0.1-220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mg</a:t>
                      </a:r>
                      <a:r>
                        <a:rPr sz="6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(0.0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2%-98%)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8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Recovery.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6425" algn="l" rtl="0" eaLnBrk="0">
                        <a:lnSpc>
                          <a:spcPts val="79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≥99.5%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99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Repeataility.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0025" algn="l" rtl="0" eaLnBrk="0">
                        <a:lnSpc>
                          <a:spcPts val="649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Average va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lue relative error within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649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1%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30" name="table 230"/>
          <p:cNvGraphicFramePr>
            <a:graphicFrameLocks noGrp="1"/>
          </p:cNvGraphicFramePr>
          <p:nvPr/>
        </p:nvGraphicFramePr>
        <p:xfrm>
          <a:off x="5534025" y="10410825"/>
          <a:ext cx="2324100" cy="768350"/>
        </p:xfrm>
        <a:graphic>
          <a:graphicData uri="http://schemas.openxmlformats.org/drawingml/2006/table">
            <a:tbl>
              <a:tblPr/>
              <a:tblGrid>
                <a:gridCol w="232410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830" algn="l" rtl="0" eaLnBrk="0">
                        <a:lnSpc>
                          <a:spcPts val="1546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12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KDN</a:t>
                      </a:r>
                      <a:r>
                        <a:rPr sz="12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-A1+</a:t>
                      </a:r>
                      <a:r>
                        <a:rPr sz="1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12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KDF</a:t>
                      </a:r>
                      <a:r>
                        <a:rPr sz="12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-08</a:t>
                      </a:r>
                      <a:r>
                        <a:rPr sz="1200" kern="0" spc="2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194" indent="12064" algn="l" rtl="0" eaLnBrk="0">
                        <a:lnSpc>
                          <a:spcPct val="10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Determ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inator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Distillation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Apparatus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+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Determinat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Digestion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Furnace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picture 2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pic>
        <p:nvPicPr>
          <p:cNvPr id="234" name="picture 2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797800" y="11264900"/>
            <a:ext cx="2533650" cy="3257550"/>
          </a:xfrm>
          <a:prstGeom prst="rect">
            <a:avLst/>
          </a:prstGeom>
        </p:spPr>
      </p:pic>
      <p:graphicFrame>
        <p:nvGraphicFramePr>
          <p:cNvPr id="236" name="table 236"/>
          <p:cNvGraphicFramePr>
            <a:graphicFrameLocks noGrp="1"/>
          </p:cNvGraphicFramePr>
          <p:nvPr/>
        </p:nvGraphicFramePr>
        <p:xfrm>
          <a:off x="5534025" y="12646025"/>
          <a:ext cx="2146300" cy="1104900"/>
        </p:xfrm>
        <a:graphic>
          <a:graphicData uri="http://schemas.openxmlformats.org/drawingml/2006/table">
            <a:tbl>
              <a:tblPr/>
              <a:tblGrid>
                <a:gridCol w="901700"/>
                <a:gridCol w="1244600"/>
              </a:tblGrid>
              <a:tr h="2127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3575" algn="l" rtl="0" eaLnBrk="0">
                        <a:lnSpc>
                          <a:spcPct val="7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 Determinator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63575" algn="l" rtl="0" eaLnBrk="0">
                        <a:lnSpc>
                          <a:spcPts val="75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Digestion Furnace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225" algn="l" rtl="0" eaLnBrk="0">
                        <a:lnSpc>
                          <a:spcPct val="99000"/>
                        </a:lnSpc>
                        <a:spcBef>
                          <a:spcPts val="90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6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90525" algn="l" rtl="0" eaLnBrk="0">
                        <a:lnSpc>
                          <a:spcPts val="79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RT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-530℃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225" algn="l" rtl="0" eaLnBrk="0">
                        <a:lnSpc>
                          <a:spcPts val="795"/>
                        </a:lnSpc>
                        <a:spcBef>
                          <a:spcPts val="175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6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5275" indent="-152400" algn="l" rtl="0" eaLnBrk="0">
                        <a:lnSpc>
                          <a:spcPct val="12600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PID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intelligent tem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perature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ment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0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9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 number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225" algn="l" rtl="0" eaLnBrk="0">
                        <a:lnSpc>
                          <a:spcPts val="1314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digestive</a:t>
                      </a:r>
                      <a:r>
                        <a:rPr sz="6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tracts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87375" algn="l" rtl="0" eaLnBrk="0">
                        <a:lnSpc>
                          <a:spcPts val="79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38" name="table 238"/>
          <p:cNvGraphicFramePr>
            <a:graphicFrameLocks noGrp="1"/>
          </p:cNvGraphicFramePr>
          <p:nvPr/>
        </p:nvGraphicFramePr>
        <p:xfrm>
          <a:off x="5527675" y="11458575"/>
          <a:ext cx="2146300" cy="1060450"/>
        </p:xfrm>
        <a:graphic>
          <a:graphicData uri="http://schemas.openxmlformats.org/drawingml/2006/table">
            <a:tbl>
              <a:tblPr/>
              <a:tblGrid>
                <a:gridCol w="629284"/>
                <a:gridCol w="533400"/>
                <a:gridCol w="983615"/>
              </a:tblGrid>
              <a:tr h="212725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57225" algn="l" rtl="0" eaLnBrk="0">
                        <a:lnSpc>
                          <a:spcPct val="67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 Determinat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5722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Distillation Dev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ice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indent="12700" algn="l" rtl="0" eaLnBrk="0">
                        <a:lnSpc>
                          <a:spcPct val="76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nt 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1439" algn="l" rtl="0" eaLnBrk="0">
                        <a:lnSpc>
                          <a:spcPct val="92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0.1-220mg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92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Nitrogen(0.02%-98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%)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53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Recovery.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039" algn="l" rtl="0" eaLnBrk="0">
                        <a:lnSpc>
                          <a:spcPts val="864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≥99.5%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93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Repeatail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ity.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5740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Average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844" algn="l" rtl="0" eaLnBrk="0">
                        <a:lnSpc>
                          <a:spcPts val="856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Relative Error</a:t>
                      </a:r>
                      <a:r>
                        <a:rPr sz="7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±1%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40" name="table 240"/>
          <p:cNvGraphicFramePr>
            <a:graphicFrameLocks noGrp="1"/>
          </p:cNvGraphicFramePr>
          <p:nvPr/>
        </p:nvGraphicFramePr>
        <p:xfrm>
          <a:off x="5540375" y="10410825"/>
          <a:ext cx="2324100" cy="768350"/>
        </p:xfrm>
        <a:graphic>
          <a:graphicData uri="http://schemas.openxmlformats.org/drawingml/2006/table">
            <a:tbl>
              <a:tblPr/>
              <a:tblGrid>
                <a:gridCol w="232410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830" algn="l" rtl="0" eaLnBrk="0">
                        <a:lnSpc>
                          <a:spcPct val="81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3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13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3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KDN</a:t>
                      </a:r>
                      <a:r>
                        <a:rPr sz="13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-A1+</a:t>
                      </a:r>
                      <a:r>
                        <a:rPr sz="13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13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3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KDF</a:t>
                      </a:r>
                      <a:r>
                        <a:rPr sz="13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-08</a:t>
                      </a:r>
                      <a:r>
                        <a:rPr sz="13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</a:t>
                      </a:r>
                      <a:r>
                        <a:rPr sz="1300" kern="0" spc="2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194" algn="l" rtl="0" eaLnBrk="0">
                        <a:lnSpc>
                          <a:spcPct val="10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Determinator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Distillation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Device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+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Determinat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Digestion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Furnace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picture 2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pic>
        <p:nvPicPr>
          <p:cNvPr id="244" name="picture 2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785100" y="11264900"/>
            <a:ext cx="2501900" cy="3244850"/>
          </a:xfrm>
          <a:prstGeom prst="rect">
            <a:avLst/>
          </a:prstGeom>
        </p:spPr>
      </p:pic>
      <p:graphicFrame>
        <p:nvGraphicFramePr>
          <p:cNvPr id="246" name="table 246"/>
          <p:cNvGraphicFramePr>
            <a:graphicFrameLocks noGrp="1"/>
          </p:cNvGraphicFramePr>
          <p:nvPr/>
        </p:nvGraphicFramePr>
        <p:xfrm>
          <a:off x="5534025" y="12646025"/>
          <a:ext cx="2146300" cy="1104900"/>
        </p:xfrm>
        <a:graphic>
          <a:graphicData uri="http://schemas.openxmlformats.org/drawingml/2006/table">
            <a:tbl>
              <a:tblPr/>
              <a:tblGrid>
                <a:gridCol w="1007744"/>
                <a:gridCol w="1138555"/>
              </a:tblGrid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57225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495" algn="l" rtl="0" eaLnBrk="0">
                        <a:lnSpc>
                          <a:spcPct val="99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anayzer digestion</a:t>
                      </a:r>
                      <a:r>
                        <a:rPr sz="6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furnace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225" algn="l" rtl="0" eaLnBrk="0">
                        <a:lnSpc>
                          <a:spcPct val="99000"/>
                        </a:lnSpc>
                        <a:spcBef>
                          <a:spcPts val="90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6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4479" algn="l" rtl="0" eaLnBrk="0">
                        <a:lnSpc>
                          <a:spcPts val="79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RT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-520℃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225" algn="l" rtl="0" eaLnBrk="0">
                        <a:lnSpc>
                          <a:spcPts val="795"/>
                        </a:lnSpc>
                        <a:spcBef>
                          <a:spcPts val="175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6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0979" algn="l" rtl="0" eaLnBrk="0">
                        <a:lnSpc>
                          <a:spcPts val="798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Voltmeter+knob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0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9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 number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225" algn="l" rtl="0" eaLnBrk="0">
                        <a:lnSpc>
                          <a:spcPts val="1314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digestion</a:t>
                      </a:r>
                      <a:r>
                        <a:rPr sz="6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tube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7680" algn="l" rtl="0" eaLnBrk="0">
                        <a:lnSpc>
                          <a:spcPts val="80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48" name="table 248"/>
          <p:cNvGraphicFramePr>
            <a:graphicFrameLocks noGrp="1"/>
          </p:cNvGraphicFramePr>
          <p:nvPr/>
        </p:nvGraphicFramePr>
        <p:xfrm>
          <a:off x="5527675" y="11458575"/>
          <a:ext cx="2146300" cy="1060450"/>
        </p:xfrm>
        <a:graphic>
          <a:graphicData uri="http://schemas.openxmlformats.org/drawingml/2006/table">
            <a:tbl>
              <a:tblPr/>
              <a:tblGrid>
                <a:gridCol w="622300"/>
                <a:gridCol w="1524000"/>
              </a:tblGrid>
              <a:tr h="2127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57225" algn="l" rtl="0" eaLnBrk="0">
                        <a:lnSpc>
                          <a:spcPct val="99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 Dete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rminator Distiller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445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Measurement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ts val="769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842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0.1-220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mg</a:t>
                      </a:r>
                      <a:r>
                        <a:rPr sz="6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(0.0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2%-98%)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8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Recovery.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6425" algn="l" rtl="0" eaLnBrk="0">
                        <a:lnSpc>
                          <a:spcPts val="79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≥99.5%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99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Repeataility.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Average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value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relative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error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±1%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50" name="table 250"/>
          <p:cNvGraphicFramePr>
            <a:graphicFrameLocks noGrp="1"/>
          </p:cNvGraphicFramePr>
          <p:nvPr/>
        </p:nvGraphicFramePr>
        <p:xfrm>
          <a:off x="5534025" y="10410825"/>
          <a:ext cx="2324100" cy="768350"/>
        </p:xfrm>
        <a:graphic>
          <a:graphicData uri="http://schemas.openxmlformats.org/drawingml/2006/table">
            <a:tbl>
              <a:tblPr/>
              <a:tblGrid>
                <a:gridCol w="232410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544" algn="l" rtl="0" eaLnBrk="0">
                        <a:lnSpc>
                          <a:spcPts val="1246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0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LC-KDN-A2</a:t>
                      </a: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+LC-KDF-04</a:t>
                      </a: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544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Determ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inator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Distiller+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r" rtl="0" eaLnBrk="0">
                        <a:lnSpc>
                          <a:spcPct val="78000"/>
                        </a:lnSpc>
                        <a:spcBef>
                          <a:spcPts val="156"/>
                        </a:spcBef>
                        <a:tabLst/>
                      </a:pPr>
                      <a:r>
                        <a:rPr sz="10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</a:t>
                      </a:r>
                      <a:r>
                        <a:rPr sz="10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Determina</a:t>
                      </a:r>
                      <a:r>
                        <a:rPr sz="10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tor</a:t>
                      </a:r>
                      <a:r>
                        <a:rPr sz="10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Digestion</a:t>
                      </a:r>
                      <a:r>
                        <a:rPr sz="10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Furnace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picture 2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pic>
        <p:nvPicPr>
          <p:cNvPr id="254" name="picture 2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785100" y="11264900"/>
            <a:ext cx="2495550" cy="3238500"/>
          </a:xfrm>
          <a:prstGeom prst="rect">
            <a:avLst/>
          </a:prstGeom>
        </p:spPr>
      </p:pic>
      <p:graphicFrame>
        <p:nvGraphicFramePr>
          <p:cNvPr id="256" name="table 256"/>
          <p:cNvGraphicFramePr>
            <a:graphicFrameLocks noGrp="1"/>
          </p:cNvGraphicFramePr>
          <p:nvPr/>
        </p:nvGraphicFramePr>
        <p:xfrm>
          <a:off x="5534025" y="12646025"/>
          <a:ext cx="2146300" cy="1104900"/>
        </p:xfrm>
        <a:graphic>
          <a:graphicData uri="http://schemas.openxmlformats.org/drawingml/2006/table">
            <a:tbl>
              <a:tblPr/>
              <a:tblGrid>
                <a:gridCol w="901700"/>
                <a:gridCol w="1244600"/>
              </a:tblGrid>
              <a:tr h="2127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57225" algn="l" rtl="0" eaLnBrk="0">
                        <a:lnSpc>
                          <a:spcPct val="99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 an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alyzer digestion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furnace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225" algn="l" rtl="0" eaLnBrk="0">
                        <a:lnSpc>
                          <a:spcPct val="99000"/>
                        </a:lnSpc>
                        <a:spcBef>
                          <a:spcPts val="90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6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90525" algn="l" rtl="0" eaLnBrk="0">
                        <a:lnSpc>
                          <a:spcPts val="79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RT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-530℃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225" algn="l" rtl="0" eaLnBrk="0">
                        <a:lnSpc>
                          <a:spcPts val="795"/>
                        </a:lnSpc>
                        <a:spcBef>
                          <a:spcPts val="175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6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8925" indent="-146050" algn="l" rtl="0" eaLnBrk="0">
                        <a:lnSpc>
                          <a:spcPct val="12600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PID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intelligent tem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perature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ment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0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9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 number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225" algn="l" rtl="0" eaLnBrk="0">
                        <a:lnSpc>
                          <a:spcPts val="1314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digestion</a:t>
                      </a:r>
                      <a:r>
                        <a:rPr sz="6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tube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93725" algn="l" rtl="0" eaLnBrk="0">
                        <a:lnSpc>
                          <a:spcPts val="80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58" name="table 258"/>
          <p:cNvGraphicFramePr>
            <a:graphicFrameLocks noGrp="1"/>
          </p:cNvGraphicFramePr>
          <p:nvPr/>
        </p:nvGraphicFramePr>
        <p:xfrm>
          <a:off x="5527675" y="11458575"/>
          <a:ext cx="2146300" cy="1060450"/>
        </p:xfrm>
        <a:graphic>
          <a:graphicData uri="http://schemas.openxmlformats.org/drawingml/2006/table">
            <a:tbl>
              <a:tblPr/>
              <a:tblGrid>
                <a:gridCol w="622300"/>
                <a:gridCol w="1524000"/>
              </a:tblGrid>
              <a:tr h="2127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57225" algn="l" rtl="0" eaLnBrk="0">
                        <a:lnSpc>
                          <a:spcPct val="99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 Dete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rminator Distiller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445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Measurement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ts val="769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842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0.1-220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mg</a:t>
                      </a:r>
                      <a:r>
                        <a:rPr sz="6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(0.0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2%-98%)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8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Recovery.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6425" algn="l" rtl="0" eaLnBrk="0">
                        <a:lnSpc>
                          <a:spcPts val="79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≥99.5%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99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Repeataility.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Average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value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relative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error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±1%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60" name="table 260"/>
          <p:cNvGraphicFramePr>
            <a:graphicFrameLocks noGrp="1"/>
          </p:cNvGraphicFramePr>
          <p:nvPr/>
        </p:nvGraphicFramePr>
        <p:xfrm>
          <a:off x="5540375" y="10410825"/>
          <a:ext cx="2324100" cy="768350"/>
        </p:xfrm>
        <a:graphic>
          <a:graphicData uri="http://schemas.openxmlformats.org/drawingml/2006/table">
            <a:tbl>
              <a:tblPr/>
              <a:tblGrid>
                <a:gridCol w="232410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97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3180" algn="l" rtl="0" eaLnBrk="0">
                        <a:lnSpc>
                          <a:spcPct val="79000"/>
                        </a:lnSpc>
                        <a:tabLst/>
                      </a:pPr>
                      <a:r>
                        <a:rPr sz="13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LC-KDN-A2+LC-KDF-04D</a:t>
                      </a:r>
                      <a:r>
                        <a:rPr sz="13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544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Determ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inator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Distiller+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r" rtl="0" eaLnBrk="0">
                        <a:lnSpc>
                          <a:spcPct val="78000"/>
                        </a:lnSpc>
                        <a:spcBef>
                          <a:spcPts val="206"/>
                        </a:spcBef>
                        <a:tabLst/>
                      </a:pPr>
                      <a:r>
                        <a:rPr sz="10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</a:t>
                      </a:r>
                      <a:r>
                        <a:rPr sz="10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Determina</a:t>
                      </a:r>
                      <a:r>
                        <a:rPr sz="10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tor</a:t>
                      </a:r>
                      <a:r>
                        <a:rPr sz="10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Digestion</a:t>
                      </a:r>
                      <a:r>
                        <a:rPr sz="10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Furnace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picture 2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pic>
        <p:nvPicPr>
          <p:cNvPr id="264" name="picture 2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804150" y="11264900"/>
            <a:ext cx="2527300" cy="3257550"/>
          </a:xfrm>
          <a:prstGeom prst="rect">
            <a:avLst/>
          </a:prstGeom>
        </p:spPr>
      </p:pic>
      <p:graphicFrame>
        <p:nvGraphicFramePr>
          <p:cNvPr id="266" name="table 266"/>
          <p:cNvGraphicFramePr>
            <a:graphicFrameLocks noGrp="1"/>
          </p:cNvGraphicFramePr>
          <p:nvPr/>
        </p:nvGraphicFramePr>
        <p:xfrm>
          <a:off x="5534025" y="11458575"/>
          <a:ext cx="2146300" cy="1104900"/>
        </p:xfrm>
        <a:graphic>
          <a:graphicData uri="http://schemas.openxmlformats.org/drawingml/2006/table">
            <a:tbl>
              <a:tblPr/>
              <a:tblGrid>
                <a:gridCol w="632459"/>
                <a:gridCol w="533400"/>
                <a:gridCol w="980440"/>
              </a:tblGrid>
              <a:tr h="212725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3575" algn="l" rtl="0" eaLnBrk="0">
                        <a:lnSpc>
                          <a:spcPct val="67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 Determinat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5722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Distillation Dev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ice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indent="12700" algn="l" rtl="0" eaLnBrk="0">
                        <a:lnSpc>
                          <a:spcPct val="76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nt 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8264" algn="l" rtl="0" eaLnBrk="0">
                        <a:lnSpc>
                          <a:spcPct val="92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0.1-220mg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050" algn="l" rtl="0" eaLnBrk="0">
                        <a:lnSpc>
                          <a:spcPct val="92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Nitrogen(0.02%-98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%)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53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Recovery.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2864" algn="l" rtl="0" eaLnBrk="0">
                        <a:lnSpc>
                          <a:spcPts val="864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≥99.5%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93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Repeatail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ity.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8915" algn="l" rtl="0" eaLnBrk="0">
                        <a:lnSpc>
                          <a:spcPct val="79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Average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3019" algn="l" rtl="0" eaLnBrk="0">
                        <a:lnSpc>
                          <a:spcPts val="856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Relative Error</a:t>
                      </a:r>
                      <a:r>
                        <a:rPr sz="7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±1%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68" name="table 268"/>
          <p:cNvGraphicFramePr>
            <a:graphicFrameLocks noGrp="1"/>
          </p:cNvGraphicFramePr>
          <p:nvPr/>
        </p:nvGraphicFramePr>
        <p:xfrm>
          <a:off x="5534025" y="12646025"/>
          <a:ext cx="2146300" cy="1104900"/>
        </p:xfrm>
        <a:graphic>
          <a:graphicData uri="http://schemas.openxmlformats.org/drawingml/2006/table">
            <a:tbl>
              <a:tblPr/>
              <a:tblGrid>
                <a:gridCol w="1007744"/>
                <a:gridCol w="1138555"/>
              </a:tblGrid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57225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495" algn="l" rtl="0" eaLnBrk="0">
                        <a:lnSpc>
                          <a:spcPct val="99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analyzer digestion</a:t>
                      </a:r>
                      <a:r>
                        <a:rPr sz="6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furnace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225" algn="l" rtl="0" eaLnBrk="0">
                        <a:lnSpc>
                          <a:spcPct val="99000"/>
                        </a:lnSpc>
                        <a:spcBef>
                          <a:spcPts val="90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6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4479" algn="l" rtl="0" eaLnBrk="0">
                        <a:lnSpc>
                          <a:spcPts val="79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RT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-520℃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225" algn="l" rtl="0" eaLnBrk="0">
                        <a:lnSpc>
                          <a:spcPts val="795"/>
                        </a:lnSpc>
                        <a:spcBef>
                          <a:spcPts val="175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6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0979" algn="l" rtl="0" eaLnBrk="0">
                        <a:lnSpc>
                          <a:spcPts val="798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Voltmeter+knob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0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9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 number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225" algn="l" rtl="0" eaLnBrk="0">
                        <a:lnSpc>
                          <a:spcPts val="1314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digestion</a:t>
                      </a:r>
                      <a:r>
                        <a:rPr sz="6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tube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1330" algn="l" rtl="0" eaLnBrk="0">
                        <a:lnSpc>
                          <a:spcPts val="79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70" name="table 270"/>
          <p:cNvGraphicFramePr>
            <a:graphicFrameLocks noGrp="1"/>
          </p:cNvGraphicFramePr>
          <p:nvPr/>
        </p:nvGraphicFramePr>
        <p:xfrm>
          <a:off x="5534025" y="10410825"/>
          <a:ext cx="2324100" cy="768350"/>
        </p:xfrm>
        <a:graphic>
          <a:graphicData uri="http://schemas.openxmlformats.org/drawingml/2006/table">
            <a:tbl>
              <a:tblPr/>
              <a:tblGrid>
                <a:gridCol w="232410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830" algn="l" rtl="0" eaLnBrk="0">
                        <a:lnSpc>
                          <a:spcPts val="1546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12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KDN</a:t>
                      </a:r>
                      <a:r>
                        <a:rPr sz="12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-A2+</a:t>
                      </a:r>
                      <a:r>
                        <a:rPr sz="1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12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KDF</a:t>
                      </a:r>
                      <a:r>
                        <a:rPr sz="12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-08</a:t>
                      </a:r>
                      <a:r>
                        <a:rPr sz="1200" kern="0" spc="2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194" algn="l" rtl="0" eaLnBrk="0">
                        <a:lnSpc>
                          <a:spcPct val="11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Determinato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Distillation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Device+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Determinat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Digestion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Furnace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picture 2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pic>
        <p:nvPicPr>
          <p:cNvPr id="274" name="picture 27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804150" y="11264900"/>
            <a:ext cx="2533650" cy="3257550"/>
          </a:xfrm>
          <a:prstGeom prst="rect">
            <a:avLst/>
          </a:prstGeom>
        </p:spPr>
      </p:pic>
      <p:grpSp>
        <p:nvGrpSpPr>
          <p:cNvPr id="16" name="group 16"/>
          <p:cNvGrpSpPr/>
          <p:nvPr/>
        </p:nvGrpSpPr>
        <p:grpSpPr>
          <a:xfrm rot="21600000">
            <a:off x="5534025" y="12646025"/>
            <a:ext cx="2150751" cy="1104900"/>
            <a:chOff x="0" y="0"/>
            <a:chExt cx="2150751" cy="1104900"/>
          </a:xfrm>
        </p:grpSpPr>
        <p:sp>
          <p:nvSpPr>
            <p:cNvPr id="276" name="path 276"/>
            <p:cNvSpPr/>
            <p:nvPr/>
          </p:nvSpPr>
          <p:spPr>
            <a:xfrm>
              <a:off x="0" y="0"/>
              <a:ext cx="2146300" cy="1104900"/>
            </a:xfrm>
            <a:custGeom>
              <a:avLst/>
              <a:gdLst/>
              <a:ahLst/>
              <a:cxnLst/>
              <a:rect l="0" t="0" r="0" b="0"/>
              <a:pathLst>
                <a:path w="3380" h="1740">
                  <a:moveTo>
                    <a:pt x="5" y="5"/>
                  </a:moveTo>
                  <a:lnTo>
                    <a:pt x="5" y="335"/>
                  </a:lnTo>
                  <a:moveTo>
                    <a:pt x="5" y="5"/>
                  </a:moveTo>
                  <a:lnTo>
                    <a:pt x="3375" y="5"/>
                  </a:lnTo>
                  <a:moveTo>
                    <a:pt x="3375" y="5"/>
                  </a:moveTo>
                  <a:lnTo>
                    <a:pt x="3375" y="335"/>
                  </a:lnTo>
                  <a:moveTo>
                    <a:pt x="5" y="335"/>
                  </a:moveTo>
                  <a:lnTo>
                    <a:pt x="3375" y="335"/>
                  </a:lnTo>
                  <a:moveTo>
                    <a:pt x="5" y="335"/>
                  </a:moveTo>
                  <a:lnTo>
                    <a:pt x="5" y="795"/>
                  </a:lnTo>
                  <a:moveTo>
                    <a:pt x="5" y="335"/>
                  </a:moveTo>
                  <a:lnTo>
                    <a:pt x="3375" y="335"/>
                  </a:lnTo>
                  <a:moveTo>
                    <a:pt x="3375" y="335"/>
                  </a:moveTo>
                  <a:lnTo>
                    <a:pt x="3375" y="795"/>
                  </a:lnTo>
                  <a:moveTo>
                    <a:pt x="5" y="795"/>
                  </a:moveTo>
                  <a:lnTo>
                    <a:pt x="3375" y="795"/>
                  </a:lnTo>
                  <a:moveTo>
                    <a:pt x="5" y="795"/>
                  </a:moveTo>
                  <a:lnTo>
                    <a:pt x="5" y="1275"/>
                  </a:lnTo>
                  <a:moveTo>
                    <a:pt x="5" y="795"/>
                  </a:moveTo>
                  <a:lnTo>
                    <a:pt x="3375" y="795"/>
                  </a:lnTo>
                  <a:moveTo>
                    <a:pt x="3375" y="795"/>
                  </a:moveTo>
                  <a:lnTo>
                    <a:pt x="3375" y="1275"/>
                  </a:lnTo>
                  <a:moveTo>
                    <a:pt x="5" y="1275"/>
                  </a:moveTo>
                  <a:lnTo>
                    <a:pt x="3375" y="1275"/>
                  </a:lnTo>
                  <a:moveTo>
                    <a:pt x="5" y="1275"/>
                  </a:moveTo>
                  <a:lnTo>
                    <a:pt x="5" y="1735"/>
                  </a:lnTo>
                  <a:moveTo>
                    <a:pt x="5" y="1275"/>
                  </a:moveTo>
                  <a:lnTo>
                    <a:pt x="3375" y="1275"/>
                  </a:lnTo>
                  <a:moveTo>
                    <a:pt x="3375" y="1275"/>
                  </a:moveTo>
                  <a:lnTo>
                    <a:pt x="3375" y="1735"/>
                  </a:lnTo>
                  <a:moveTo>
                    <a:pt x="5" y="1735"/>
                  </a:moveTo>
                  <a:lnTo>
                    <a:pt x="3375" y="1735"/>
                  </a:lnTo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78" name="textbox 278"/>
            <p:cNvSpPr/>
            <p:nvPr/>
          </p:nvSpPr>
          <p:spPr>
            <a:xfrm>
              <a:off x="-12700" y="-12700"/>
              <a:ext cx="2176779" cy="11385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  <a:tabLst/>
              </a:pPr>
              <a:endParaRPr sz="500" dirty="0">
                <a:latin typeface="Arial"/>
                <a:ea typeface="Arial"/>
                <a:cs typeface="Arial"/>
              </a:endParaRPr>
            </a:p>
            <a:p>
              <a:pPr marL="669925" algn="l" rtl="0" eaLnBrk="0">
                <a:lnSpc>
                  <a:spcPct val="99000"/>
                </a:lnSpc>
                <a:spcBef>
                  <a:spcPts val="2"/>
                </a:spcBef>
                <a:tabLst/>
              </a:pPr>
              <a:r>
                <a:rPr sz="600" kern="0" spc="3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Nitrogen an</a:t>
              </a: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alyzer digestion</a:t>
              </a:r>
              <a:r>
                <a:rPr sz="600" kern="0" spc="6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</a:t>
              </a: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furnace</a:t>
              </a:r>
              <a:endParaRPr sz="600" dirty="0">
                <a:latin typeface="SimSun"/>
                <a:ea typeface="SimSun"/>
                <a:cs typeface="SimSun"/>
              </a:endParaRPr>
            </a:p>
            <a:p>
              <a:pPr marL="34925" algn="l" rtl="0" eaLnBrk="0">
                <a:lnSpc>
                  <a:spcPct val="94000"/>
                </a:lnSpc>
                <a:spcBef>
                  <a:spcPts val="1045"/>
                </a:spcBef>
                <a:tabLst/>
              </a:pPr>
              <a:r>
                <a:rPr sz="1000" kern="0" spc="0" baseline="5208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Temperature</a:t>
              </a:r>
              <a:r>
                <a:rPr sz="600" kern="0" spc="1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            </a:t>
              </a: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       </a:t>
              </a:r>
              <a:r>
                <a:rPr sz="1000" kern="0" spc="0" baseline="-10417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RT</a:t>
              </a:r>
              <a:r>
                <a:rPr sz="1000" kern="0" spc="-10" baseline="-10417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-530℃</a:t>
              </a:r>
              <a:endParaRPr sz="1000" baseline="-10417" dirty="0">
                <a:latin typeface="SimSun"/>
                <a:ea typeface="SimSun"/>
                <a:cs typeface="SimSun"/>
              </a:endParaRPr>
            </a:p>
            <a:p>
              <a:pPr marL="34925" algn="l" rtl="0" eaLnBrk="0">
                <a:lnSpc>
                  <a:spcPct val="93000"/>
                </a:lnSpc>
                <a:spcBef>
                  <a:spcPts val="3"/>
                </a:spcBef>
                <a:tabLst/>
              </a:pP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control</a:t>
              </a:r>
              <a:r>
                <a:rPr sz="600" kern="0" spc="21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</a:t>
              </a: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range</a:t>
              </a:r>
              <a:r>
                <a:rPr sz="600" kern="0" spc="1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:</a:t>
              </a:r>
              <a:endParaRPr sz="600" dirty="0">
                <a:latin typeface="SimSun"/>
                <a:ea typeface="SimSun"/>
                <a:cs typeface="SimSun"/>
              </a:endParaRPr>
            </a:p>
            <a:p>
              <a:pPr marL="34925" algn="l" rtl="0" eaLnBrk="0">
                <a:lnSpc>
                  <a:spcPct val="93000"/>
                </a:lnSpc>
                <a:spcBef>
                  <a:spcPts val="883"/>
                </a:spcBef>
                <a:tabLst/>
              </a:pPr>
              <a:r>
                <a:rPr sz="1000" kern="0" spc="0" baseline="5208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Temperature</a:t>
              </a:r>
              <a:r>
                <a:rPr sz="600" kern="0" spc="5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             </a:t>
              </a: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PID</a:t>
              </a:r>
              <a:r>
                <a:rPr sz="600" kern="0" spc="5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</a:t>
              </a: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intelligent</a:t>
              </a:r>
              <a:r>
                <a:rPr sz="600" kern="0" spc="1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</a:t>
              </a: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temperature</a:t>
              </a:r>
              <a:endParaRPr sz="600" dirty="0">
                <a:latin typeface="SimSun"/>
                <a:ea typeface="SimSun"/>
                <a:cs typeface="SimSun"/>
              </a:endParaRPr>
            </a:p>
            <a:p>
              <a:pPr marL="34925" algn="l" rtl="0" eaLnBrk="0">
                <a:lnSpc>
                  <a:spcPts val="907"/>
                </a:lnSpc>
                <a:spcBef>
                  <a:spcPts val="64"/>
                </a:spcBef>
                <a:tabLst/>
              </a:pPr>
              <a:r>
                <a:rPr sz="1000" kern="0" spc="10" baseline="9247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control</a:t>
              </a:r>
              <a:r>
                <a:rPr sz="600" kern="0" spc="17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</a:t>
              </a:r>
              <a:r>
                <a:rPr sz="1000" kern="0" spc="10" baseline="9247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mode:</a:t>
              </a: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               </a:t>
              </a:r>
              <a:r>
                <a:rPr sz="600" kern="0" spc="1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control</a:t>
              </a:r>
              <a:r>
                <a:rPr sz="600" kern="0" spc="16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</a:t>
              </a:r>
              <a:r>
                <a:rPr sz="600" kern="0" spc="1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instrum</a:t>
              </a: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ent</a:t>
              </a:r>
              <a:endParaRPr sz="600" dirty="0">
                <a:latin typeface="SimSun"/>
                <a:ea typeface="SimSun"/>
                <a:cs typeface="SimSun"/>
              </a:endParaRPr>
            </a:p>
            <a:p>
              <a:pPr marL="34925" algn="l" rtl="0" eaLnBrk="0">
                <a:lnSpc>
                  <a:spcPct val="97000"/>
                </a:lnSpc>
                <a:spcBef>
                  <a:spcPts val="294"/>
                </a:spcBef>
                <a:tabLst/>
              </a:pP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Standard number</a:t>
              </a:r>
              <a:r>
                <a:rPr sz="600" kern="0" spc="6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</a:t>
              </a: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of</a:t>
              </a:r>
              <a:endParaRPr sz="600" dirty="0">
                <a:latin typeface="SimSun"/>
                <a:ea typeface="SimSun"/>
                <a:cs typeface="SimSun"/>
              </a:endParaRPr>
            </a:p>
            <a:p>
              <a:pPr marL="1501775" algn="l" rtl="0" eaLnBrk="0">
                <a:lnSpc>
                  <a:spcPct val="87000"/>
                </a:lnSpc>
                <a:spcBef>
                  <a:spcPts val="5"/>
                </a:spcBef>
                <a:tabLst/>
              </a:pPr>
              <a:r>
                <a:rPr sz="600" kern="0" spc="-1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8</a:t>
              </a:r>
              <a:endParaRPr sz="600" dirty="0">
                <a:latin typeface="SimSun"/>
                <a:ea typeface="SimSun"/>
                <a:cs typeface="SimSun"/>
              </a:endParaRPr>
            </a:p>
            <a:p>
              <a:pPr marL="34925" algn="l" rtl="0" eaLnBrk="0">
                <a:lnSpc>
                  <a:spcPct val="96000"/>
                </a:lnSpc>
                <a:spcBef>
                  <a:spcPts val="5"/>
                </a:spcBef>
                <a:tabLst/>
              </a:pP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digestion</a:t>
              </a:r>
              <a:r>
                <a:rPr sz="600" kern="0" spc="23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</a:t>
              </a: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tube</a:t>
              </a:r>
              <a:r>
                <a:rPr sz="600" kern="0" spc="1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s:</a:t>
              </a:r>
              <a:endParaRPr sz="600" dirty="0">
                <a:latin typeface="SimSun"/>
                <a:ea typeface="SimSun"/>
                <a:cs typeface="SimSun"/>
              </a:endParaRPr>
            </a:p>
          </p:txBody>
        </p:sp>
      </p:grpSp>
      <p:graphicFrame>
        <p:nvGraphicFramePr>
          <p:cNvPr id="280" name="table 280"/>
          <p:cNvGraphicFramePr>
            <a:graphicFrameLocks noGrp="1"/>
          </p:cNvGraphicFramePr>
          <p:nvPr/>
        </p:nvGraphicFramePr>
        <p:xfrm>
          <a:off x="5534025" y="11458575"/>
          <a:ext cx="2146300" cy="1104900"/>
        </p:xfrm>
        <a:graphic>
          <a:graphicData uri="http://schemas.openxmlformats.org/drawingml/2006/table">
            <a:tbl>
              <a:tblPr/>
              <a:tblGrid>
                <a:gridCol w="625475"/>
                <a:gridCol w="470534"/>
                <a:gridCol w="958850"/>
                <a:gridCol w="91440"/>
              </a:tblGrid>
              <a:tr h="212725"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3575" algn="l" rtl="0" eaLnBrk="0">
                        <a:lnSpc>
                          <a:spcPct val="75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 Determinator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63575" algn="l" rtl="0" eaLnBrk="0">
                        <a:lnSpc>
                          <a:spcPts val="774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Distilation Apparatus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ts val="445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Measurement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ts val="769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0.1-220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270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(0.02%-98%)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8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Recovery.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2714" algn="l" rtl="0" eaLnBrk="0">
                        <a:lnSpc>
                          <a:spcPts val="79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≥99.5%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Repeataility.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3200" algn="l" rtl="0" eaLnBrk="0">
                        <a:lnSpc>
                          <a:spcPct val="85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Average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160" algn="l" rtl="0" eaLnBrk="0">
                        <a:lnSpc>
                          <a:spcPts val="649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value relative error within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649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1%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82" name="table 282"/>
          <p:cNvGraphicFramePr>
            <a:graphicFrameLocks noGrp="1"/>
          </p:cNvGraphicFramePr>
          <p:nvPr/>
        </p:nvGraphicFramePr>
        <p:xfrm>
          <a:off x="5540375" y="10410825"/>
          <a:ext cx="2324100" cy="768350"/>
        </p:xfrm>
        <a:graphic>
          <a:graphicData uri="http://schemas.openxmlformats.org/drawingml/2006/table">
            <a:tbl>
              <a:tblPr/>
              <a:tblGrid>
                <a:gridCol w="232410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97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925" algn="l" rtl="0" eaLnBrk="0">
                        <a:lnSpc>
                          <a:spcPct val="79000"/>
                        </a:lnSpc>
                        <a:tabLst/>
                      </a:pPr>
                      <a:r>
                        <a:rPr sz="13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</a:t>
                      </a:r>
                      <a:r>
                        <a:rPr sz="13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C-KDN-A2+LC-KDF-08D</a:t>
                      </a:r>
                      <a:r>
                        <a:rPr sz="13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 Determinator Distillation Apparat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us +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6194" algn="l" rtl="0" eaLnBrk="0">
                        <a:lnSpc>
                          <a:spcPct val="78000"/>
                        </a:lnSpc>
                        <a:spcBef>
                          <a:spcPts val="183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Determinat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Digestion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Furnace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picture 2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pic>
        <p:nvPicPr>
          <p:cNvPr id="286" name="picture 28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778750" y="11264900"/>
            <a:ext cx="2508250" cy="3244850"/>
          </a:xfrm>
          <a:prstGeom prst="rect">
            <a:avLst/>
          </a:prstGeom>
        </p:spPr>
      </p:pic>
      <p:graphicFrame>
        <p:nvGraphicFramePr>
          <p:cNvPr id="288" name="table 288"/>
          <p:cNvGraphicFramePr>
            <a:graphicFrameLocks noGrp="1"/>
          </p:cNvGraphicFramePr>
          <p:nvPr/>
        </p:nvGraphicFramePr>
        <p:xfrm>
          <a:off x="5534025" y="12646025"/>
          <a:ext cx="2145665" cy="1104900"/>
        </p:xfrm>
        <a:graphic>
          <a:graphicData uri="http://schemas.openxmlformats.org/drawingml/2006/table">
            <a:tbl>
              <a:tblPr/>
              <a:tblGrid>
                <a:gridCol w="984885"/>
                <a:gridCol w="1160780"/>
              </a:tblGrid>
              <a:tr h="2127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95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3575" algn="l" rtl="0" eaLnBrk="0">
                        <a:lnSpc>
                          <a:spcPct val="7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 Determinator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57225" algn="l" rtl="0" eaLnBrk="0">
                        <a:lnSpc>
                          <a:spcPts val="764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Digestion Furnace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209" algn="l" rtl="0" eaLnBrk="0">
                        <a:lnSpc>
                          <a:spcPct val="8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9209" algn="l" rtl="0" eaLnBrk="0">
                        <a:lnSpc>
                          <a:spcPct val="99000"/>
                        </a:lnSpc>
                        <a:spcBef>
                          <a:spcPts val="90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controlrange: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7340" algn="l" rtl="0" eaLnBrk="0">
                        <a:lnSpc>
                          <a:spcPts val="79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RT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-520℃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ct val="7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8575" algn="l" rtl="0" eaLnBrk="0">
                        <a:lnSpc>
                          <a:spcPts val="741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controlmode: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8440" algn="l" rtl="0" eaLnBrk="0">
                        <a:lnSpc>
                          <a:spcPts val="7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Voltmeter+Knob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3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209" algn="l" rtl="0" eaLnBrk="0">
                        <a:lnSpc>
                          <a:spcPct val="90000"/>
                        </a:lnSpc>
                        <a:tabLst/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umber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9209" algn="l" rtl="0" eaLnBrk="0">
                        <a:lnSpc>
                          <a:spcPts val="1314"/>
                        </a:lnSpc>
                        <a:tabLst/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digestive</a:t>
                      </a:r>
                      <a:r>
                        <a:rPr sz="600" kern="0" spc="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tracts: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16890" algn="l" rtl="0" eaLnBrk="0">
                        <a:lnSpc>
                          <a:spcPts val="80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90" name="table 290"/>
          <p:cNvGraphicFramePr>
            <a:graphicFrameLocks noGrp="1"/>
          </p:cNvGraphicFramePr>
          <p:nvPr/>
        </p:nvGraphicFramePr>
        <p:xfrm>
          <a:off x="5527675" y="11458575"/>
          <a:ext cx="2146300" cy="1060450"/>
        </p:xfrm>
        <a:graphic>
          <a:graphicData uri="http://schemas.openxmlformats.org/drawingml/2006/table">
            <a:tbl>
              <a:tblPr/>
              <a:tblGrid>
                <a:gridCol w="632459"/>
                <a:gridCol w="492759"/>
                <a:gridCol w="1021080"/>
              </a:tblGrid>
              <a:tr h="212725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95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9925" algn="l" rtl="0" eaLnBrk="0">
                        <a:lnSpc>
                          <a:spcPct val="7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 Determinator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63575" algn="l" rtl="0" eaLnBrk="0">
                        <a:lnSpc>
                          <a:spcPts val="791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Distillation Device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209" algn="l" rtl="0" eaLnBrk="0">
                        <a:lnSpc>
                          <a:spcPts val="445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9209" algn="l" rtl="0" eaLnBrk="0">
                        <a:lnSpc>
                          <a:spcPts val="750"/>
                        </a:lnSpc>
                        <a:tabLst/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3815" algn="l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0.1-220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(0.02%-98%)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ct val="83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Recovery: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3504" algn="l" rtl="0" eaLnBrk="0">
                        <a:lnSpc>
                          <a:spcPts val="79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≥99.5%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209" algn="l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Repeatabil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ity: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4150" algn="l" rtl="0" eaLnBrk="0">
                        <a:lnSpc>
                          <a:spcPct val="8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Average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495" algn="l" rtl="0" eaLnBrk="0">
                        <a:lnSpc>
                          <a:spcPts val="783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Relative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Error</a:t>
                      </a:r>
                      <a:r>
                        <a:rPr sz="6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±1%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92" name="table 292"/>
          <p:cNvGraphicFramePr>
            <a:graphicFrameLocks noGrp="1"/>
          </p:cNvGraphicFramePr>
          <p:nvPr/>
        </p:nvGraphicFramePr>
        <p:xfrm>
          <a:off x="5534025" y="10410825"/>
          <a:ext cx="2324100" cy="768350"/>
        </p:xfrm>
        <a:graphic>
          <a:graphicData uri="http://schemas.openxmlformats.org/drawingml/2006/table">
            <a:tbl>
              <a:tblPr/>
              <a:tblGrid>
                <a:gridCol w="232410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3180" algn="l" rtl="0" eaLnBrk="0">
                        <a:lnSpc>
                          <a:spcPts val="1296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0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10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0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KDN</a:t>
                      </a:r>
                      <a:r>
                        <a:rPr sz="10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-B1+</a:t>
                      </a:r>
                      <a:r>
                        <a:rPr sz="10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10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0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KDF</a:t>
                      </a:r>
                      <a:r>
                        <a:rPr sz="10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-04</a:t>
                      </a:r>
                      <a:r>
                        <a:rPr sz="1000" kern="0" spc="2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544" algn="l" rtl="0" eaLnBrk="0">
                        <a:lnSpc>
                          <a:spcPct val="9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Determinato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Distillation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Device+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Determinat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Digestion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Furnace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94" name="textbox 294"/>
          <p:cNvSpPr/>
          <p:nvPr/>
        </p:nvSpPr>
        <p:spPr>
          <a:xfrm>
            <a:off x="5492750" y="9837737"/>
            <a:ext cx="1090294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48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1000" b="1" kern="0" spc="10" dirty="0">
                <a:solidFill>
                  <a:srgbClr val="2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LICHEN</a:t>
            </a:r>
            <a:r>
              <a:rPr sz="1000" b="1" kern="0" spc="110" dirty="0">
                <a:solidFill>
                  <a:srgbClr val="2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b="1" kern="0" spc="10" dirty="0">
                <a:solidFill>
                  <a:srgbClr val="2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LICHEN</a:t>
            </a:r>
            <a:endParaRPr sz="10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picture 2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pic>
        <p:nvPicPr>
          <p:cNvPr id="298" name="picture 29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753350" y="11264900"/>
            <a:ext cx="2527300" cy="3238500"/>
          </a:xfrm>
          <a:prstGeom prst="rect">
            <a:avLst/>
          </a:prstGeom>
        </p:spPr>
      </p:pic>
      <p:graphicFrame>
        <p:nvGraphicFramePr>
          <p:cNvPr id="300" name="table 300"/>
          <p:cNvGraphicFramePr>
            <a:graphicFrameLocks noGrp="1"/>
          </p:cNvGraphicFramePr>
          <p:nvPr/>
        </p:nvGraphicFramePr>
        <p:xfrm>
          <a:off x="5534025" y="12646025"/>
          <a:ext cx="2146300" cy="1104900"/>
        </p:xfrm>
        <a:graphic>
          <a:graphicData uri="http://schemas.openxmlformats.org/drawingml/2006/table">
            <a:tbl>
              <a:tblPr/>
              <a:tblGrid>
                <a:gridCol w="901700"/>
                <a:gridCol w="1244600"/>
              </a:tblGrid>
              <a:tr h="2127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3575" algn="l" rtl="0" eaLnBrk="0">
                        <a:lnSpc>
                          <a:spcPct val="7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 Determinator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63575" algn="l" rtl="0" eaLnBrk="0">
                        <a:lnSpc>
                          <a:spcPts val="75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Digestion Furnace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225" algn="l" rtl="0" eaLnBrk="0">
                        <a:lnSpc>
                          <a:spcPct val="99000"/>
                        </a:lnSpc>
                        <a:spcBef>
                          <a:spcPts val="90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6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90525" algn="l" rtl="0" eaLnBrk="0">
                        <a:lnSpc>
                          <a:spcPts val="79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RT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-530℃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225" algn="l" rtl="0" eaLnBrk="0">
                        <a:lnSpc>
                          <a:spcPts val="795"/>
                        </a:lnSpc>
                        <a:spcBef>
                          <a:spcPts val="175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6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8925" indent="-146050" algn="l" rtl="0" eaLnBrk="0">
                        <a:lnSpc>
                          <a:spcPct val="12600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PID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intelligent tem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perature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ment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0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9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 number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225" algn="l" rtl="0" eaLnBrk="0">
                        <a:lnSpc>
                          <a:spcPts val="1314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digestive</a:t>
                      </a:r>
                      <a:r>
                        <a:rPr sz="6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tracts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93725" algn="l" rtl="0" eaLnBrk="0">
                        <a:lnSpc>
                          <a:spcPts val="80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02" name="table 302"/>
          <p:cNvGraphicFramePr>
            <a:graphicFrameLocks noGrp="1"/>
          </p:cNvGraphicFramePr>
          <p:nvPr/>
        </p:nvGraphicFramePr>
        <p:xfrm>
          <a:off x="5527675" y="11458575"/>
          <a:ext cx="2145665" cy="1060450"/>
        </p:xfrm>
        <a:graphic>
          <a:graphicData uri="http://schemas.openxmlformats.org/drawingml/2006/table">
            <a:tbl>
              <a:tblPr/>
              <a:tblGrid>
                <a:gridCol w="650875"/>
                <a:gridCol w="540384"/>
                <a:gridCol w="954405"/>
              </a:tblGrid>
              <a:tr h="212725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36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57225" algn="l" rtl="0" eaLnBrk="0">
                        <a:lnSpc>
                          <a:spcPct val="6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 Determinat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57225" algn="l" rtl="0" eaLnBrk="0">
                        <a:lnSpc>
                          <a:spcPts val="733"/>
                        </a:lnSpc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Distillation Devi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23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ts val="48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nt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98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850" algn="l" rtl="0" eaLnBrk="0">
                        <a:lnSpc>
                          <a:spcPct val="98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0.1-220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129" algn="l" rtl="0" eaLnBrk="0">
                        <a:lnSpc>
                          <a:spcPct val="98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(0.02%-98%)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83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Recovery.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7465" algn="l" rtl="0" eaLnBrk="0">
                        <a:lnSpc>
                          <a:spcPts val="914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≥99.5%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Repeataility.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0500" algn="l" rtl="0" eaLnBrk="0">
                        <a:lnSpc>
                          <a:spcPct val="84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Average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3019" algn="l" rtl="0" eaLnBrk="0">
                        <a:lnSpc>
                          <a:spcPts val="906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Relative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Error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±1%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04" name="table 304"/>
          <p:cNvGraphicFramePr>
            <a:graphicFrameLocks noGrp="1"/>
          </p:cNvGraphicFramePr>
          <p:nvPr/>
        </p:nvGraphicFramePr>
        <p:xfrm>
          <a:off x="5540375" y="10410825"/>
          <a:ext cx="2324100" cy="768350"/>
        </p:xfrm>
        <a:graphic>
          <a:graphicData uri="http://schemas.openxmlformats.org/drawingml/2006/table">
            <a:tbl>
              <a:tblPr/>
              <a:tblGrid>
                <a:gridCol w="232410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925" algn="l" rtl="0" eaLnBrk="0">
                        <a:lnSpc>
                          <a:spcPct val="81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3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</a:t>
                      </a:r>
                      <a:r>
                        <a:rPr sz="13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</a:t>
                      </a:r>
                      <a:r>
                        <a:rPr sz="13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3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KDN</a:t>
                      </a:r>
                      <a:r>
                        <a:rPr sz="13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-B1+</a:t>
                      </a:r>
                      <a:r>
                        <a:rPr sz="13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13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3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KDF</a:t>
                      </a:r>
                      <a:r>
                        <a:rPr sz="13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-04</a:t>
                      </a:r>
                      <a:r>
                        <a:rPr sz="13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</a:t>
                      </a:r>
                      <a:r>
                        <a:rPr sz="1300" kern="0" spc="2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925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 Determinator Distillation Devic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e+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3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194" algn="l" rtl="0" eaLnBrk="0">
                        <a:lnSpc>
                          <a:spcPct val="7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Determinat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Digestion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Furnace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2025-07-15T11:34:46Z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2025-07-15T11:34:54</vt:filetime>
  </property>
  <property fmtid="{D5CDD505-2E9C-101B-9397-08002B2CF9AE}" pid="4" name="UsrData">
    <vt:lpwstr>6875cc5306ecb5001fd634a0wl</vt:lpwstr>
  </property>
</Properties>
</file>